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78" r:id="rId3"/>
    <p:sldId id="279" r:id="rId4"/>
    <p:sldId id="265" r:id="rId5"/>
    <p:sldId id="257" r:id="rId6"/>
    <p:sldId id="258" r:id="rId7"/>
    <p:sldId id="260" r:id="rId8"/>
    <p:sldId id="267" r:id="rId9"/>
    <p:sldId id="268" r:id="rId10"/>
    <p:sldId id="266" r:id="rId11"/>
    <p:sldId id="269" r:id="rId12"/>
    <p:sldId id="270" r:id="rId13"/>
    <p:sldId id="271" r:id="rId14"/>
    <p:sldId id="272" r:id="rId15"/>
    <p:sldId id="275" r:id="rId16"/>
    <p:sldId id="273" r:id="rId17"/>
    <p:sldId id="276" r:id="rId18"/>
    <p:sldId id="277"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D1"/>
    <a:srgbClr val="FFD7AF"/>
    <a:srgbClr val="FFCC99"/>
    <a:srgbClr val="424068"/>
    <a:srgbClr val="0033CC"/>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21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A06BE3-F204-45BD-9313-D4D0F1446322}" type="datetimeFigureOut">
              <a:rPr lang="en-US" smtClean="0"/>
              <a:t>6/24/2016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763956-E1F5-4A8E-84CE-AFA342EA3300}" type="slidenum">
              <a:rPr lang="en-US" smtClean="0"/>
              <a:t>‹#›</a:t>
            </a:fld>
            <a:endParaRPr lang="en-US"/>
          </a:p>
        </p:txBody>
      </p:sp>
    </p:spTree>
    <p:extLst>
      <p:ext uri="{BB962C8B-B14F-4D97-AF65-F5344CB8AC3E}">
        <p14:creationId xmlns:p14="http://schemas.microsoft.com/office/powerpoint/2010/main" val="2556558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Day 1: At this point, we are only introducing the subject.</a:t>
            </a:r>
            <a:r>
              <a:rPr lang="en-US" baseline="0" dirty="0" smtClean="0"/>
              <a:t> You might have charts with the picture attached at the top and record the students thoughts on each. You can reflect back on these after they have finished studying bullying.  You might also set this up as group work. Assign a picture to each team and then, asking them to record their thoughts under the picture and report out. (Note: Not all of these pics are considered bullying. Have kids look at the expressions on the faces or other clues that would tell you whether it is play or bullying.  There are no right or wrong answers. Their evidence, reasons, and discussions are important at this point.)</a:t>
            </a:r>
            <a:endParaRPr lang="en-US" dirty="0"/>
          </a:p>
        </p:txBody>
      </p:sp>
      <p:sp>
        <p:nvSpPr>
          <p:cNvPr id="4" name="Slide Number Placeholder 3"/>
          <p:cNvSpPr>
            <a:spLocks noGrp="1"/>
          </p:cNvSpPr>
          <p:nvPr>
            <p:ph type="sldNum" sz="quarter" idx="10"/>
          </p:nvPr>
        </p:nvSpPr>
        <p:spPr/>
        <p:txBody>
          <a:bodyPr/>
          <a:lstStyle/>
          <a:p>
            <a:fld id="{79763956-E1F5-4A8E-84CE-AFA342EA3300}" type="slidenum">
              <a:rPr lang="en-US" smtClean="0"/>
              <a:t>5</a:t>
            </a:fld>
            <a:endParaRPr lang="en-US"/>
          </a:p>
        </p:txBody>
      </p:sp>
    </p:spTree>
    <p:extLst>
      <p:ext uri="{BB962C8B-B14F-4D97-AF65-F5344CB8AC3E}">
        <p14:creationId xmlns:p14="http://schemas.microsoft.com/office/powerpoint/2010/main" val="22388199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Day 5-7 There is room for the brainstorming in the Response</a:t>
            </a:r>
            <a:r>
              <a:rPr lang="en-US" baseline="0" dirty="0" smtClean="0"/>
              <a:t> booklet. Give the students notebook paper to write their rough drafts.  They should leave every other line blank – for revising later. </a:t>
            </a:r>
            <a:endParaRPr lang="en-US" dirty="0"/>
          </a:p>
        </p:txBody>
      </p:sp>
      <p:sp>
        <p:nvSpPr>
          <p:cNvPr id="4" name="Slide Number Placeholder 3"/>
          <p:cNvSpPr>
            <a:spLocks noGrp="1"/>
          </p:cNvSpPr>
          <p:nvPr>
            <p:ph type="sldNum" sz="quarter" idx="10"/>
          </p:nvPr>
        </p:nvSpPr>
        <p:spPr/>
        <p:txBody>
          <a:bodyPr/>
          <a:lstStyle/>
          <a:p>
            <a:fld id="{79763956-E1F5-4A8E-84CE-AFA342EA3300}" type="slidenum">
              <a:rPr lang="en-US" smtClean="0"/>
              <a:t>14</a:t>
            </a:fld>
            <a:endParaRPr lang="en-US"/>
          </a:p>
        </p:txBody>
      </p:sp>
    </p:spTree>
    <p:extLst>
      <p:ext uri="{BB962C8B-B14F-4D97-AF65-F5344CB8AC3E}">
        <p14:creationId xmlns:p14="http://schemas.microsoft.com/office/powerpoint/2010/main" val="24902424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Day 5-7 There is room for the brainstorming in the Response</a:t>
            </a:r>
            <a:r>
              <a:rPr lang="en-US" baseline="0" dirty="0" smtClean="0"/>
              <a:t> booklet. Give the students notebook paper to write their rough drafts.  They should leave every other line blank – for revising later. </a:t>
            </a:r>
            <a:endParaRPr lang="en-US" dirty="0"/>
          </a:p>
        </p:txBody>
      </p:sp>
      <p:sp>
        <p:nvSpPr>
          <p:cNvPr id="4" name="Slide Number Placeholder 3"/>
          <p:cNvSpPr>
            <a:spLocks noGrp="1"/>
          </p:cNvSpPr>
          <p:nvPr>
            <p:ph type="sldNum" sz="quarter" idx="10"/>
          </p:nvPr>
        </p:nvSpPr>
        <p:spPr/>
        <p:txBody>
          <a:bodyPr/>
          <a:lstStyle/>
          <a:p>
            <a:fld id="{79763956-E1F5-4A8E-84CE-AFA342EA3300}" type="slidenum">
              <a:rPr lang="en-US" smtClean="0"/>
              <a:t>15</a:t>
            </a:fld>
            <a:endParaRPr lang="en-US"/>
          </a:p>
        </p:txBody>
      </p:sp>
    </p:spTree>
    <p:extLst>
      <p:ext uri="{BB962C8B-B14F-4D97-AF65-F5344CB8AC3E}">
        <p14:creationId xmlns:p14="http://schemas.microsoft.com/office/powerpoint/2010/main" val="31314738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Day 5-7 There is room for the brainstorming in the Response</a:t>
            </a:r>
            <a:r>
              <a:rPr lang="en-US" baseline="0" dirty="0" smtClean="0"/>
              <a:t> booklet. Give the students notebook paper to write their rough drafts.  They should leave every other line blank – for revising later. </a:t>
            </a:r>
            <a:endParaRPr lang="en-US" dirty="0"/>
          </a:p>
        </p:txBody>
      </p:sp>
      <p:sp>
        <p:nvSpPr>
          <p:cNvPr id="4" name="Slide Number Placeholder 3"/>
          <p:cNvSpPr>
            <a:spLocks noGrp="1"/>
          </p:cNvSpPr>
          <p:nvPr>
            <p:ph type="sldNum" sz="quarter" idx="10"/>
          </p:nvPr>
        </p:nvSpPr>
        <p:spPr/>
        <p:txBody>
          <a:bodyPr/>
          <a:lstStyle/>
          <a:p>
            <a:fld id="{79763956-E1F5-4A8E-84CE-AFA342EA3300}" type="slidenum">
              <a:rPr lang="en-US" smtClean="0"/>
              <a:t>16</a:t>
            </a:fld>
            <a:endParaRPr lang="en-US"/>
          </a:p>
        </p:txBody>
      </p:sp>
    </p:spTree>
    <p:extLst>
      <p:ext uri="{BB962C8B-B14F-4D97-AF65-F5344CB8AC3E}">
        <p14:creationId xmlns:p14="http://schemas.microsoft.com/office/powerpoint/2010/main" val="38550053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Day 5-7 There is room for the brainstorming in the Response</a:t>
            </a:r>
            <a:r>
              <a:rPr lang="en-US" baseline="0" dirty="0" smtClean="0"/>
              <a:t> booklet. Give the students notebook paper to write their rough drafts.  They should leave every other line blank – for revising later. </a:t>
            </a:r>
            <a:endParaRPr lang="en-US" dirty="0"/>
          </a:p>
        </p:txBody>
      </p:sp>
      <p:sp>
        <p:nvSpPr>
          <p:cNvPr id="4" name="Slide Number Placeholder 3"/>
          <p:cNvSpPr>
            <a:spLocks noGrp="1"/>
          </p:cNvSpPr>
          <p:nvPr>
            <p:ph type="sldNum" sz="quarter" idx="10"/>
          </p:nvPr>
        </p:nvSpPr>
        <p:spPr/>
        <p:txBody>
          <a:bodyPr/>
          <a:lstStyle/>
          <a:p>
            <a:fld id="{79763956-E1F5-4A8E-84CE-AFA342EA3300}" type="slidenum">
              <a:rPr lang="en-US" smtClean="0"/>
              <a:t>17</a:t>
            </a:fld>
            <a:endParaRPr lang="en-US"/>
          </a:p>
        </p:txBody>
      </p:sp>
    </p:spTree>
    <p:extLst>
      <p:ext uri="{BB962C8B-B14F-4D97-AF65-F5344CB8AC3E}">
        <p14:creationId xmlns:p14="http://schemas.microsoft.com/office/powerpoint/2010/main" val="15048468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Day 5-7 There is room for the brainstorming in the Response</a:t>
            </a:r>
            <a:r>
              <a:rPr lang="en-US" baseline="0" dirty="0" smtClean="0"/>
              <a:t> booklet. Give the students notebook paper to write their rough drafts.  They should leave every other line blank – for revising later. </a:t>
            </a:r>
            <a:endParaRPr lang="en-US" dirty="0"/>
          </a:p>
        </p:txBody>
      </p:sp>
      <p:sp>
        <p:nvSpPr>
          <p:cNvPr id="4" name="Slide Number Placeholder 3"/>
          <p:cNvSpPr>
            <a:spLocks noGrp="1"/>
          </p:cNvSpPr>
          <p:nvPr>
            <p:ph type="sldNum" sz="quarter" idx="10"/>
          </p:nvPr>
        </p:nvSpPr>
        <p:spPr/>
        <p:txBody>
          <a:bodyPr/>
          <a:lstStyle/>
          <a:p>
            <a:fld id="{79763956-E1F5-4A8E-84CE-AFA342EA3300}" type="slidenum">
              <a:rPr lang="en-US" smtClean="0"/>
              <a:t>18</a:t>
            </a:fld>
            <a:endParaRPr lang="en-US"/>
          </a:p>
        </p:txBody>
      </p:sp>
    </p:spTree>
    <p:extLst>
      <p:ext uri="{BB962C8B-B14F-4D97-AF65-F5344CB8AC3E}">
        <p14:creationId xmlns:p14="http://schemas.microsoft.com/office/powerpoint/2010/main" val="20349338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Day 7</a:t>
            </a:r>
            <a:endParaRPr lang="en-US" dirty="0"/>
          </a:p>
        </p:txBody>
      </p:sp>
      <p:sp>
        <p:nvSpPr>
          <p:cNvPr id="4" name="Slide Number Placeholder 3"/>
          <p:cNvSpPr>
            <a:spLocks noGrp="1"/>
          </p:cNvSpPr>
          <p:nvPr>
            <p:ph type="sldNum" sz="quarter" idx="10"/>
          </p:nvPr>
        </p:nvSpPr>
        <p:spPr/>
        <p:txBody>
          <a:bodyPr/>
          <a:lstStyle/>
          <a:p>
            <a:fld id="{79763956-E1F5-4A8E-84CE-AFA342EA3300}" type="slidenum">
              <a:rPr lang="en-US" smtClean="0"/>
              <a:t>19</a:t>
            </a:fld>
            <a:endParaRPr lang="en-US"/>
          </a:p>
        </p:txBody>
      </p:sp>
    </p:spTree>
    <p:extLst>
      <p:ext uri="{BB962C8B-B14F-4D97-AF65-F5344CB8AC3E}">
        <p14:creationId xmlns:p14="http://schemas.microsoft.com/office/powerpoint/2010/main" val="2437517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Day 1: At this point, we are only introducing the subject.</a:t>
            </a:r>
            <a:r>
              <a:rPr lang="en-US" baseline="0" dirty="0" smtClean="0"/>
              <a:t> You might have charts with the picture attached at the top and record the students thoughts on each. You can reflect back on these after they have finished studying bullying. (Note: Not all of these pics are considered bullying. Have kids look at the expressions on the faces or other clues that would tell you whether it is play or bullying.  There are no right or wrong answers. Their evidence, reasons, and discussions are important at this point.)</a:t>
            </a:r>
            <a:endParaRPr lang="en-US" dirty="0"/>
          </a:p>
        </p:txBody>
      </p:sp>
      <p:sp>
        <p:nvSpPr>
          <p:cNvPr id="4" name="Slide Number Placeholder 3"/>
          <p:cNvSpPr>
            <a:spLocks noGrp="1"/>
          </p:cNvSpPr>
          <p:nvPr>
            <p:ph type="sldNum" sz="quarter" idx="10"/>
          </p:nvPr>
        </p:nvSpPr>
        <p:spPr/>
        <p:txBody>
          <a:bodyPr/>
          <a:lstStyle/>
          <a:p>
            <a:fld id="{79763956-E1F5-4A8E-84CE-AFA342EA3300}" type="slidenum">
              <a:rPr lang="en-US" smtClean="0"/>
              <a:t>6</a:t>
            </a:fld>
            <a:endParaRPr lang="en-US"/>
          </a:p>
        </p:txBody>
      </p:sp>
    </p:spTree>
    <p:extLst>
      <p:ext uri="{BB962C8B-B14F-4D97-AF65-F5344CB8AC3E}">
        <p14:creationId xmlns:p14="http://schemas.microsoft.com/office/powerpoint/2010/main" val="2238819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Day 1: At this point, we are only introducing the subject.</a:t>
            </a:r>
            <a:r>
              <a:rPr lang="en-US" baseline="0" dirty="0" smtClean="0"/>
              <a:t> You might have charts with the picture attached at the top and record the students thoughts on each. You can reflect back on these after they have finished studying bullying. (Note: Not all of these pics are considered bullying. Have kids look at the expressions on the faces or other clues that would tell you whether it is play or bullying.  There are no right or wrong answers. Their evidence, reasons, and discussions are important at this point.)</a:t>
            </a:r>
            <a:endParaRPr lang="en-US" dirty="0"/>
          </a:p>
        </p:txBody>
      </p:sp>
      <p:sp>
        <p:nvSpPr>
          <p:cNvPr id="4" name="Slide Number Placeholder 3"/>
          <p:cNvSpPr>
            <a:spLocks noGrp="1"/>
          </p:cNvSpPr>
          <p:nvPr>
            <p:ph type="sldNum" sz="quarter" idx="10"/>
          </p:nvPr>
        </p:nvSpPr>
        <p:spPr/>
        <p:txBody>
          <a:bodyPr/>
          <a:lstStyle/>
          <a:p>
            <a:fld id="{79763956-E1F5-4A8E-84CE-AFA342EA3300}" type="slidenum">
              <a:rPr lang="en-US" smtClean="0"/>
              <a:t>7</a:t>
            </a:fld>
            <a:endParaRPr lang="en-US"/>
          </a:p>
        </p:txBody>
      </p:sp>
    </p:spTree>
    <p:extLst>
      <p:ext uri="{BB962C8B-B14F-4D97-AF65-F5344CB8AC3E}">
        <p14:creationId xmlns:p14="http://schemas.microsoft.com/office/powerpoint/2010/main" val="2238819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just quick</a:t>
            </a:r>
            <a:r>
              <a:rPr lang="en-US" baseline="0" dirty="0" smtClean="0"/>
              <a:t> jots.  The students might use these reflections later when they write their opinion piece. </a:t>
            </a:r>
            <a:endParaRPr lang="en-US" dirty="0"/>
          </a:p>
        </p:txBody>
      </p:sp>
      <p:sp>
        <p:nvSpPr>
          <p:cNvPr id="4" name="Slide Number Placeholder 3"/>
          <p:cNvSpPr>
            <a:spLocks noGrp="1"/>
          </p:cNvSpPr>
          <p:nvPr>
            <p:ph type="sldNum" sz="quarter" idx="10"/>
          </p:nvPr>
        </p:nvSpPr>
        <p:spPr/>
        <p:txBody>
          <a:bodyPr/>
          <a:lstStyle/>
          <a:p>
            <a:fld id="{79763956-E1F5-4A8E-84CE-AFA342EA3300}" type="slidenum">
              <a:rPr lang="en-US" smtClean="0"/>
              <a:t>8</a:t>
            </a:fld>
            <a:endParaRPr lang="en-US"/>
          </a:p>
        </p:txBody>
      </p:sp>
    </p:spTree>
    <p:extLst>
      <p:ext uri="{BB962C8B-B14F-4D97-AF65-F5344CB8AC3E}">
        <p14:creationId xmlns:p14="http://schemas.microsoft.com/office/powerpoint/2010/main" val="3852531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Have students take notes in the Response booklet. After each page, they will circle, underline or highlight a section of the text that draws their attention. Then, they write a reaction to it in the My Thoughts section. The reaction can be a connection, an agreement or disagreement, elaboration of the idea, or an emotion. Give students a chance to share their thoughts. This might take you 2-3 days to read and discuss. </a:t>
            </a:r>
            <a:endParaRPr lang="en-US" dirty="0"/>
          </a:p>
        </p:txBody>
      </p:sp>
      <p:sp>
        <p:nvSpPr>
          <p:cNvPr id="4" name="Slide Number Placeholder 3"/>
          <p:cNvSpPr>
            <a:spLocks noGrp="1"/>
          </p:cNvSpPr>
          <p:nvPr>
            <p:ph type="sldNum" sz="quarter" idx="10"/>
          </p:nvPr>
        </p:nvSpPr>
        <p:spPr/>
        <p:txBody>
          <a:bodyPr/>
          <a:lstStyle/>
          <a:p>
            <a:fld id="{79763956-E1F5-4A8E-84CE-AFA342EA3300}" type="slidenum">
              <a:rPr lang="en-US" smtClean="0"/>
              <a:t>9</a:t>
            </a:fld>
            <a:endParaRPr lang="en-US"/>
          </a:p>
        </p:txBody>
      </p:sp>
    </p:spTree>
    <p:extLst>
      <p:ext uri="{BB962C8B-B14F-4D97-AF65-F5344CB8AC3E}">
        <p14:creationId xmlns:p14="http://schemas.microsoft.com/office/powerpoint/2010/main" val="3852531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Day 4: The next three slides provide videos that will</a:t>
            </a:r>
            <a:r>
              <a:rPr lang="en-US" baseline="0" dirty="0" smtClean="0"/>
              <a:t> help students think about bullying.  The students can continue to take notes on their Response Booklet. </a:t>
            </a:r>
            <a:r>
              <a:rPr lang="en-US" dirty="0" smtClean="0"/>
              <a:t>This song</a:t>
            </a:r>
            <a:r>
              <a:rPr lang="en-US" baseline="0" dirty="0" smtClean="0"/>
              <a:t> highlights the effects of bullying while spreading the message that you can overcome it. The lyrics are provided in the Response Booklet.</a:t>
            </a:r>
            <a:endParaRPr lang="en-US" dirty="0"/>
          </a:p>
        </p:txBody>
      </p:sp>
      <p:sp>
        <p:nvSpPr>
          <p:cNvPr id="4" name="Slide Number Placeholder 3"/>
          <p:cNvSpPr>
            <a:spLocks noGrp="1"/>
          </p:cNvSpPr>
          <p:nvPr>
            <p:ph type="sldNum" sz="quarter" idx="10"/>
          </p:nvPr>
        </p:nvSpPr>
        <p:spPr/>
        <p:txBody>
          <a:bodyPr/>
          <a:lstStyle/>
          <a:p>
            <a:fld id="{79763956-E1F5-4A8E-84CE-AFA342EA3300}" type="slidenum">
              <a:rPr lang="en-US" smtClean="0"/>
              <a:t>10</a:t>
            </a:fld>
            <a:endParaRPr lang="en-US"/>
          </a:p>
        </p:txBody>
      </p:sp>
    </p:spTree>
    <p:extLst>
      <p:ext uri="{BB962C8B-B14F-4D97-AF65-F5344CB8AC3E}">
        <p14:creationId xmlns:p14="http://schemas.microsoft.com/office/powerpoint/2010/main" val="896104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Day 4: In this video, a basketball team stands up for a cheerleader with Down Syndrome. On their</a:t>
            </a:r>
            <a:r>
              <a:rPr lang="en-US" baseline="0" dirty="0" smtClean="0"/>
              <a:t> chart, students record what they saw and their reaction. The reaction can be a connection, a summary, an agreement or disagreement, elaboration of the idea, or an emotion. Give students a chance to share their thoughts.</a:t>
            </a:r>
            <a:endParaRPr lang="en-US" dirty="0"/>
          </a:p>
        </p:txBody>
      </p:sp>
      <p:sp>
        <p:nvSpPr>
          <p:cNvPr id="4" name="Slide Number Placeholder 3"/>
          <p:cNvSpPr>
            <a:spLocks noGrp="1"/>
          </p:cNvSpPr>
          <p:nvPr>
            <p:ph type="sldNum" sz="quarter" idx="10"/>
          </p:nvPr>
        </p:nvSpPr>
        <p:spPr/>
        <p:txBody>
          <a:bodyPr/>
          <a:lstStyle/>
          <a:p>
            <a:fld id="{79763956-E1F5-4A8E-84CE-AFA342EA3300}" type="slidenum">
              <a:rPr lang="en-US" smtClean="0"/>
              <a:t>11</a:t>
            </a:fld>
            <a:endParaRPr lang="en-US"/>
          </a:p>
        </p:txBody>
      </p:sp>
    </p:spTree>
    <p:extLst>
      <p:ext uri="{BB962C8B-B14F-4D97-AF65-F5344CB8AC3E}">
        <p14:creationId xmlns:p14="http://schemas.microsoft.com/office/powerpoint/2010/main" val="3852531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Day 4: This video gives</a:t>
            </a:r>
            <a:r>
              <a:rPr lang="en-US" baseline="0" dirty="0" smtClean="0"/>
              <a:t> examples of what students can do in the face of bullying. There are several scenarios. The student charts provide room for their reactions to each scenario. </a:t>
            </a:r>
            <a:endParaRPr lang="en-US" dirty="0"/>
          </a:p>
        </p:txBody>
      </p:sp>
      <p:sp>
        <p:nvSpPr>
          <p:cNvPr id="4" name="Slide Number Placeholder 3"/>
          <p:cNvSpPr>
            <a:spLocks noGrp="1"/>
          </p:cNvSpPr>
          <p:nvPr>
            <p:ph type="sldNum" sz="quarter" idx="10"/>
          </p:nvPr>
        </p:nvSpPr>
        <p:spPr/>
        <p:txBody>
          <a:bodyPr/>
          <a:lstStyle/>
          <a:p>
            <a:fld id="{79763956-E1F5-4A8E-84CE-AFA342EA3300}" type="slidenum">
              <a:rPr lang="en-US" smtClean="0"/>
              <a:t>12</a:t>
            </a:fld>
            <a:endParaRPr lang="en-US"/>
          </a:p>
        </p:txBody>
      </p:sp>
    </p:spTree>
    <p:extLst>
      <p:ext uri="{BB962C8B-B14F-4D97-AF65-F5344CB8AC3E}">
        <p14:creationId xmlns:p14="http://schemas.microsoft.com/office/powerpoint/2010/main" val="3852531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Day 5-7  The plan is provided in their Response Booklet.  Give students a</a:t>
            </a:r>
            <a:r>
              <a:rPr lang="en-US" baseline="0" dirty="0" smtClean="0"/>
              <a:t> packet of 4 pieces of blank paper.  They write each section on a different page, skipping lines – makes it easier to revising and editing.</a:t>
            </a:r>
            <a:endParaRPr lang="en-US" dirty="0"/>
          </a:p>
        </p:txBody>
      </p:sp>
      <p:sp>
        <p:nvSpPr>
          <p:cNvPr id="4" name="Slide Number Placeholder 3"/>
          <p:cNvSpPr>
            <a:spLocks noGrp="1"/>
          </p:cNvSpPr>
          <p:nvPr>
            <p:ph type="sldNum" sz="quarter" idx="10"/>
          </p:nvPr>
        </p:nvSpPr>
        <p:spPr/>
        <p:txBody>
          <a:bodyPr/>
          <a:lstStyle/>
          <a:p>
            <a:fld id="{79763956-E1F5-4A8E-84CE-AFA342EA3300}" type="slidenum">
              <a:rPr lang="en-US" smtClean="0"/>
              <a:t>13</a:t>
            </a:fld>
            <a:endParaRPr lang="en-US"/>
          </a:p>
        </p:txBody>
      </p:sp>
    </p:spTree>
    <p:extLst>
      <p:ext uri="{BB962C8B-B14F-4D97-AF65-F5344CB8AC3E}">
        <p14:creationId xmlns:p14="http://schemas.microsoft.com/office/powerpoint/2010/main" val="3142865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B7B1DB5-7EA3-4F5D-994E-09A7A41D2063}" type="datetimeFigureOut">
              <a:rPr lang="en-US" smtClean="0"/>
              <a:t>6/24/2016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C9D08E1C-34B5-44A1-8A49-3BF0D32C7EA1}"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B7B1DB5-7EA3-4F5D-994E-09A7A41D2063}" type="datetimeFigureOut">
              <a:rPr lang="en-US" smtClean="0"/>
              <a:t>6/24/2016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9D08E1C-34B5-44A1-8A49-3BF0D32C7EA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B7B1DB5-7EA3-4F5D-994E-09A7A41D2063}" type="datetimeFigureOut">
              <a:rPr lang="en-US" smtClean="0"/>
              <a:t>6/24/2016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9D08E1C-34B5-44A1-8A49-3BF0D32C7EA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B7B1DB5-7EA3-4F5D-994E-09A7A41D2063}" type="datetimeFigureOut">
              <a:rPr lang="en-US" smtClean="0"/>
              <a:t>6/24/2016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9D08E1C-34B5-44A1-8A49-3BF0D32C7EA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B7B1DB5-7EA3-4F5D-994E-09A7A41D2063}" type="datetimeFigureOut">
              <a:rPr lang="en-US" smtClean="0"/>
              <a:t>6/24/2016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9D08E1C-34B5-44A1-8A49-3BF0D32C7EA1}"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B7B1DB5-7EA3-4F5D-994E-09A7A41D2063}" type="datetimeFigureOut">
              <a:rPr lang="en-US" smtClean="0"/>
              <a:t>6/24/2016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9D08E1C-34B5-44A1-8A49-3BF0D32C7EA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B7B1DB5-7EA3-4F5D-994E-09A7A41D2063}" type="datetimeFigureOut">
              <a:rPr lang="en-US" smtClean="0"/>
              <a:t>6/24/2016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9D08E1C-34B5-44A1-8A49-3BF0D32C7EA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B7B1DB5-7EA3-4F5D-994E-09A7A41D2063}" type="datetimeFigureOut">
              <a:rPr lang="en-US" smtClean="0"/>
              <a:t>6/24/2016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9D08E1C-34B5-44A1-8A49-3BF0D32C7EA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B7B1DB5-7EA3-4F5D-994E-09A7A41D2063}" type="datetimeFigureOut">
              <a:rPr lang="en-US" smtClean="0"/>
              <a:t>6/24/2016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9D08E1C-34B5-44A1-8A49-3BF0D32C7EA1}"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B7B1DB5-7EA3-4F5D-994E-09A7A41D2063}" type="datetimeFigureOut">
              <a:rPr lang="en-US" smtClean="0"/>
              <a:t>6/24/2016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9D08E1C-34B5-44A1-8A49-3BF0D32C7EA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B7B1DB5-7EA3-4F5D-994E-09A7A41D2063}" type="datetimeFigureOut">
              <a:rPr lang="en-US" smtClean="0"/>
              <a:t>6/24/2016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9D08E1C-34B5-44A1-8A49-3BF0D32C7EA1}"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7B1DB5-7EA3-4F5D-994E-09A7A41D2063}" type="datetimeFigureOut">
              <a:rPr lang="en-US" smtClean="0"/>
              <a:t>6/24/2016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9D08E1C-34B5-44A1-8A49-3BF0D32C7EA1}"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KJuu1hKo-u8"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7.jpeg"/></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Kg1ONpbAUCE"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8.jpeg"/></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6tfwR0VikQ0"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39.jpeg"/></Relationships>
</file>

<file path=ppt/slides/_rels/slide13.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41.png"/></Relationships>
</file>

<file path=ppt/slides/_rels/slide14.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pacerkidsagainstbullying.org/wp-content/uploads/2014/07/bullying1011.pdf"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41.png"/></Relationships>
</file>

<file path=ppt/slides/_rels/slide16.xml.rels><?xml version="1.0" encoding="UTF-8" standalone="yes"?>
<Relationships xmlns="http://schemas.openxmlformats.org/package/2006/relationships"><Relationship Id="rId3" Type="http://schemas.openxmlformats.org/officeDocument/2006/relationships/hyperlink" Target="http://pbskids.org/itsmylife/friends/bullies/article4.html"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41.png"/></Relationships>
</file>

<file path=ppt/slides/_rels/slide17.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18" Type="http://schemas.openxmlformats.org/officeDocument/2006/relationships/image" Target="../media/image20.png"/><Relationship Id="rId26" Type="http://schemas.openxmlformats.org/officeDocument/2006/relationships/image" Target="../media/image28.png"/><Relationship Id="rId3" Type="http://schemas.openxmlformats.org/officeDocument/2006/relationships/hyperlink" Target="http://www.pacerkidsagainstbullying.org/wp-content/uploads/2014/07/bullying1011.pdf" TargetMode="External"/><Relationship Id="rId21" Type="http://schemas.openxmlformats.org/officeDocument/2006/relationships/image" Target="../media/image23.png"/><Relationship Id="rId34" Type="http://schemas.openxmlformats.org/officeDocument/2006/relationships/image" Target="../media/image36.pn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png"/><Relationship Id="rId25" Type="http://schemas.openxmlformats.org/officeDocument/2006/relationships/image" Target="../media/image27.png"/><Relationship Id="rId33" Type="http://schemas.openxmlformats.org/officeDocument/2006/relationships/image" Target="../media/image35.png"/><Relationship Id="rId2" Type="http://schemas.openxmlformats.org/officeDocument/2006/relationships/notesSlide" Target="../notesSlides/notesSlide5.xml"/><Relationship Id="rId16" Type="http://schemas.openxmlformats.org/officeDocument/2006/relationships/image" Target="../media/image18.png"/><Relationship Id="rId20" Type="http://schemas.openxmlformats.org/officeDocument/2006/relationships/image" Target="../media/image22.png"/><Relationship Id="rId29" Type="http://schemas.openxmlformats.org/officeDocument/2006/relationships/image" Target="../media/image31.png"/><Relationship Id="rId1" Type="http://schemas.openxmlformats.org/officeDocument/2006/relationships/slideLayout" Target="../slideLayouts/slideLayout7.xml"/><Relationship Id="rId6" Type="http://schemas.openxmlformats.org/officeDocument/2006/relationships/image" Target="../media/image8.png"/><Relationship Id="rId11" Type="http://schemas.openxmlformats.org/officeDocument/2006/relationships/image" Target="../media/image13.png"/><Relationship Id="rId24" Type="http://schemas.openxmlformats.org/officeDocument/2006/relationships/image" Target="../media/image26.png"/><Relationship Id="rId32" Type="http://schemas.openxmlformats.org/officeDocument/2006/relationships/image" Target="../media/image34.png"/><Relationship Id="rId5" Type="http://schemas.openxmlformats.org/officeDocument/2006/relationships/image" Target="../media/image7.png"/><Relationship Id="rId15" Type="http://schemas.openxmlformats.org/officeDocument/2006/relationships/image" Target="../media/image17.png"/><Relationship Id="rId23" Type="http://schemas.openxmlformats.org/officeDocument/2006/relationships/image" Target="../media/image25.png"/><Relationship Id="rId28" Type="http://schemas.openxmlformats.org/officeDocument/2006/relationships/image" Target="../media/image30.png"/><Relationship Id="rId10" Type="http://schemas.openxmlformats.org/officeDocument/2006/relationships/image" Target="../media/image12.png"/><Relationship Id="rId19" Type="http://schemas.openxmlformats.org/officeDocument/2006/relationships/image" Target="../media/image21.png"/><Relationship Id="rId31" Type="http://schemas.openxmlformats.org/officeDocument/2006/relationships/image" Target="../media/image33.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 Id="rId22" Type="http://schemas.openxmlformats.org/officeDocument/2006/relationships/image" Target="../media/image24.png"/><Relationship Id="rId27" Type="http://schemas.openxmlformats.org/officeDocument/2006/relationships/image" Target="../media/image29.png"/><Relationship Id="rId30" Type="http://schemas.openxmlformats.org/officeDocument/2006/relationships/image" Target="../media/image3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381000"/>
            <a:ext cx="7772400" cy="1470025"/>
          </a:xfrm>
        </p:spPr>
        <p:txBody>
          <a:bodyPr/>
          <a:lstStyle/>
          <a:p>
            <a:r>
              <a:rPr lang="en-US" dirty="0" smtClean="0">
                <a:effectLst>
                  <a:outerShdw blurRad="38100" dist="38100" dir="2700000" algn="tl">
                    <a:srgbClr val="000000">
                      <a:alpha val="43137"/>
                    </a:srgbClr>
                  </a:outerShdw>
                </a:effectLst>
              </a:rPr>
              <a:t>Response to Bullying</a:t>
            </a:r>
            <a:endParaRPr lang="en-US" dirty="0"/>
          </a:p>
        </p:txBody>
      </p:sp>
      <p:sp>
        <p:nvSpPr>
          <p:cNvPr id="3" name="Subtitle 2"/>
          <p:cNvSpPr>
            <a:spLocks noGrp="1"/>
          </p:cNvSpPr>
          <p:nvPr>
            <p:ph type="subTitle" idx="1"/>
          </p:nvPr>
        </p:nvSpPr>
        <p:spPr>
          <a:xfrm>
            <a:off x="1447800" y="2133600"/>
            <a:ext cx="7406640" cy="1752600"/>
          </a:xfrm>
        </p:spPr>
        <p:txBody>
          <a:bodyPr>
            <a:normAutofit fontScale="55000" lnSpcReduction="20000"/>
          </a:bodyPr>
          <a:lstStyle/>
          <a:p>
            <a:r>
              <a:rPr lang="en-US" sz="3100" b="1" dirty="0"/>
              <a:t>Opinion Mini-Unit</a:t>
            </a:r>
          </a:p>
          <a:p>
            <a:r>
              <a:rPr lang="en-US" sz="3100" b="1" dirty="0" smtClean="0"/>
              <a:t>Mary-Adele Allison, RSPDI</a:t>
            </a:r>
          </a:p>
          <a:p>
            <a:r>
              <a:rPr lang="en-US" sz="3100" b="1" dirty="0" smtClean="0"/>
              <a:t>January 2016</a:t>
            </a:r>
            <a:endParaRPr lang="en-US" sz="3100" b="1" dirty="0"/>
          </a:p>
          <a:p>
            <a:endParaRPr lang="en-US" dirty="0"/>
          </a:p>
          <a:p>
            <a:r>
              <a:rPr lang="en-US" dirty="0"/>
              <a:t>Lessons adapted from materials developed by </a:t>
            </a:r>
            <a:r>
              <a:rPr lang="en-US" sz="2800" dirty="0"/>
              <a:t>Jean </a:t>
            </a:r>
            <a:r>
              <a:rPr lang="en-US" sz="2800" dirty="0" err="1"/>
              <a:t>Wolph</a:t>
            </a:r>
            <a:r>
              <a:rPr lang="en-US" sz="2800" dirty="0"/>
              <a:t>, Louisville Writing Project and</a:t>
            </a:r>
          </a:p>
          <a:p>
            <a:r>
              <a:rPr lang="en-US" dirty="0"/>
              <a:t>the National Writing Project i3 College Ready Writers Program, funded by the Department of Education.</a:t>
            </a:r>
          </a:p>
          <a:p>
            <a:endParaRPr lang="en-US" dirty="0"/>
          </a:p>
        </p:txBody>
      </p:sp>
    </p:spTree>
    <p:extLst>
      <p:ext uri="{BB962C8B-B14F-4D97-AF65-F5344CB8AC3E}">
        <p14:creationId xmlns:p14="http://schemas.microsoft.com/office/powerpoint/2010/main" val="5655000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Listen to a Singer, Lizzie Sider, sing about her experience.</a:t>
            </a:r>
            <a:endParaRPr lang="en-US" dirty="0"/>
          </a:p>
        </p:txBody>
      </p:sp>
      <p:sp>
        <p:nvSpPr>
          <p:cNvPr id="3" name="Content Placeholder 2"/>
          <p:cNvSpPr>
            <a:spLocks noGrp="1"/>
          </p:cNvSpPr>
          <p:nvPr>
            <p:ph idx="1"/>
          </p:nvPr>
        </p:nvSpPr>
        <p:spPr>
          <a:xfrm>
            <a:off x="1435608" y="1447800"/>
            <a:ext cx="7498080" cy="381000"/>
          </a:xfrm>
        </p:spPr>
        <p:txBody>
          <a:bodyPr>
            <a:normAutofit/>
          </a:bodyPr>
          <a:lstStyle/>
          <a:p>
            <a:pPr marL="82296" indent="0">
              <a:buNone/>
            </a:pPr>
            <a:r>
              <a:rPr lang="en-US" sz="1600" dirty="0">
                <a:hlinkClick r:id="rId3"/>
              </a:rPr>
              <a:t>https://</a:t>
            </a:r>
            <a:r>
              <a:rPr lang="en-US" sz="1600" dirty="0" smtClean="0">
                <a:hlinkClick r:id="rId3"/>
              </a:rPr>
              <a:t>www.youtube.com/watch?v=KJuu1hKo-u8</a:t>
            </a:r>
            <a:endParaRPr lang="en-US" sz="1600" dirty="0" smtClean="0"/>
          </a:p>
          <a:p>
            <a:pPr marL="82296" indent="0">
              <a:buNone/>
            </a:pPr>
            <a:endParaRPr lang="en-US" sz="1600" dirty="0"/>
          </a:p>
        </p:txBody>
      </p:sp>
      <p:sp>
        <p:nvSpPr>
          <p:cNvPr id="4" name="TextBox 3"/>
          <p:cNvSpPr txBox="1"/>
          <p:nvPr/>
        </p:nvSpPr>
        <p:spPr>
          <a:xfrm>
            <a:off x="1524000" y="1905000"/>
            <a:ext cx="7239000" cy="1200329"/>
          </a:xfrm>
          <a:prstGeom prst="rect">
            <a:avLst/>
          </a:prstGeom>
          <a:noFill/>
        </p:spPr>
        <p:txBody>
          <a:bodyPr wrap="square" rtlCol="0">
            <a:spAutoFit/>
          </a:bodyPr>
          <a:lstStyle/>
          <a:p>
            <a:r>
              <a:rPr lang="en-US" dirty="0" smtClean="0"/>
              <a:t>Step 1:  Watch the video and enjoy it.</a:t>
            </a:r>
          </a:p>
          <a:p>
            <a:r>
              <a:rPr lang="en-US" dirty="0" smtClean="0"/>
              <a:t>Step 2:  Working with a partner: Read the lyrics. Use a highlighter to highlight the words that show that she experienced bullying.</a:t>
            </a:r>
          </a:p>
          <a:p>
            <a:r>
              <a:rPr lang="en-US" dirty="0" smtClean="0"/>
              <a:t>Step 3: Share out.</a:t>
            </a:r>
            <a:endParaRPr lang="en-US" dirty="0"/>
          </a:p>
        </p:txBody>
      </p:sp>
      <p:pic>
        <p:nvPicPr>
          <p:cNvPr id="5122" name="Picture 2" descr="https://i.ytimg.com/vi/KJuu1hKo-u8/maxresdefaul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74595" y="3612708"/>
            <a:ext cx="4505126" cy="253347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143000" y="6172200"/>
            <a:ext cx="7467600" cy="338554"/>
          </a:xfrm>
          <a:prstGeom prst="rect">
            <a:avLst/>
          </a:prstGeom>
          <a:noFill/>
        </p:spPr>
        <p:txBody>
          <a:bodyPr wrap="square" rtlCol="0">
            <a:spAutoFit/>
          </a:bodyPr>
          <a:lstStyle/>
          <a:p>
            <a:r>
              <a:rPr lang="en-US" sz="800" dirty="0" smtClean="0"/>
              <a:t>https://www.google.com/search?q=picture+of+Butterfly+video+lizzie+sider&amp;tbm=isch&amp;tbo=u&amp;source=univ&amp;sa=X&amp;ved=0ahUKEwjQy9iU5cDKAhXLWT4KHSXpDkkQ7AkINA&amp;biw=1467&amp;bih=723#imgrc=0kBx5URZAK_mUM%3A</a:t>
            </a:r>
            <a:endParaRPr lang="en-US" sz="800" dirty="0"/>
          </a:p>
        </p:txBody>
      </p:sp>
    </p:spTree>
    <p:extLst>
      <p:ext uri="{BB962C8B-B14F-4D97-AF65-F5344CB8AC3E}">
        <p14:creationId xmlns:p14="http://schemas.microsoft.com/office/powerpoint/2010/main" val="3103956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35608" y="274638"/>
            <a:ext cx="7498080" cy="4297362"/>
          </a:xfrm>
          <a:prstGeom prst="rect">
            <a:avLst/>
          </a:prstGeom>
        </p:spPr>
        <p:txBody>
          <a:bodyPr>
            <a:normAutofit fontScale="975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dirty="0" smtClean="0"/>
              <a:t>Look at what these basketball players did in the face of bullying!</a:t>
            </a:r>
          </a:p>
          <a:p>
            <a:endParaRPr lang="en-US" sz="2900" dirty="0" smtClean="0"/>
          </a:p>
          <a:p>
            <a:r>
              <a:rPr lang="en-US" sz="2900" dirty="0" smtClean="0"/>
              <a:t>Let’s watch the video:</a:t>
            </a:r>
          </a:p>
          <a:p>
            <a:r>
              <a:rPr lang="en-US" sz="2100" dirty="0" smtClean="0">
                <a:hlinkClick r:id="rId3"/>
              </a:rPr>
              <a:t>https</a:t>
            </a:r>
            <a:r>
              <a:rPr lang="en-US" sz="2100" dirty="0">
                <a:hlinkClick r:id="rId3"/>
              </a:rPr>
              <a:t>://</a:t>
            </a:r>
            <a:r>
              <a:rPr lang="en-US" sz="2100" dirty="0" smtClean="0">
                <a:hlinkClick r:id="rId3"/>
              </a:rPr>
              <a:t>www.youtube.com/watch?v=Kg1ONpbAUCE</a:t>
            </a:r>
            <a:endParaRPr lang="en-US" sz="2100" dirty="0" smtClean="0"/>
          </a:p>
          <a:p>
            <a:endParaRPr lang="en-US" sz="2100" dirty="0"/>
          </a:p>
          <a:p>
            <a:endParaRPr lang="en-US" sz="2100" dirty="0" smtClean="0"/>
          </a:p>
        </p:txBody>
      </p:sp>
      <p:pic>
        <p:nvPicPr>
          <p:cNvPr id="11266" name="Picture 2" descr="https://i.ytimg.com/vi/Mn0YfIbgbQ8/defaul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5608" y="3276600"/>
            <a:ext cx="3083052" cy="2312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582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35608" y="274638"/>
            <a:ext cx="7498080" cy="2316162"/>
          </a:xfrm>
          <a:prstGeom prst="rect">
            <a:avLst/>
          </a:prstGeom>
        </p:spPr>
        <p:txBody>
          <a:bodyPr>
            <a:normAutofit fontScale="975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dirty="0" smtClean="0"/>
              <a:t>Let’s wrap up our research with a video created by students</a:t>
            </a:r>
          </a:p>
          <a:p>
            <a:endParaRPr lang="en-US" sz="2100" dirty="0" smtClean="0"/>
          </a:p>
          <a:p>
            <a:r>
              <a:rPr lang="en-US" sz="2100" dirty="0">
                <a:hlinkClick r:id="rId3"/>
              </a:rPr>
              <a:t>https://</a:t>
            </a:r>
            <a:r>
              <a:rPr lang="en-US" sz="2100" dirty="0" smtClean="0">
                <a:hlinkClick r:id="rId3"/>
              </a:rPr>
              <a:t>www.youtube.com/watch?v=6tfwR0VikQ0</a:t>
            </a:r>
            <a:endParaRPr lang="en-US" sz="2100" dirty="0" smtClean="0"/>
          </a:p>
          <a:p>
            <a:endParaRPr lang="en-US" sz="2100" dirty="0"/>
          </a:p>
          <a:p>
            <a:endParaRPr lang="en-US" sz="2100" dirty="0" smtClean="0"/>
          </a:p>
        </p:txBody>
      </p:sp>
      <p:pic>
        <p:nvPicPr>
          <p:cNvPr id="12290" name="Picture 2" descr="C:\Users\MA Allison\AppData\Local\Microsoft\Windows\Temporary Internet Files\Content.IE5\RZ7SEBEJ\istockphoto_10023480-happy-children-holding-hands-playing-outside-spring-summer-nature-cartoon[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2623457"/>
            <a:ext cx="3703320" cy="32842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55329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35608" y="274639"/>
            <a:ext cx="7498080" cy="868362"/>
          </a:xfrm>
          <a:prstGeom prst="rect">
            <a:avLst/>
          </a:prstGeom>
        </p:spPr>
        <p:txBody>
          <a:bodyPr>
            <a:normAutofit fontScale="975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dirty="0" smtClean="0"/>
              <a:t>What are your thoughts?</a:t>
            </a:r>
            <a:endParaRPr lang="en-US" sz="2100" dirty="0"/>
          </a:p>
          <a:p>
            <a:endParaRPr lang="en-US" sz="2100" dirty="0" smtClean="0"/>
          </a:p>
        </p:txBody>
      </p:sp>
      <p:sp>
        <p:nvSpPr>
          <p:cNvPr id="9" name="TextBox 8"/>
          <p:cNvSpPr txBox="1"/>
          <p:nvPr/>
        </p:nvSpPr>
        <p:spPr>
          <a:xfrm>
            <a:off x="1460809" y="1143001"/>
            <a:ext cx="6934200" cy="3693319"/>
          </a:xfrm>
          <a:prstGeom prst="rect">
            <a:avLst/>
          </a:prstGeom>
          <a:noFill/>
        </p:spPr>
        <p:txBody>
          <a:bodyPr wrap="square" rtlCol="0">
            <a:spAutoFit/>
          </a:bodyPr>
          <a:lstStyle/>
          <a:p>
            <a:r>
              <a:rPr lang="en-US" dirty="0" smtClean="0"/>
              <a:t>We are going to write an essay about bullying. </a:t>
            </a:r>
          </a:p>
          <a:p>
            <a:endParaRPr lang="en-US" dirty="0"/>
          </a:p>
          <a:p>
            <a:r>
              <a:rPr lang="en-US" dirty="0" smtClean="0"/>
              <a:t>In this essay, you are going to tell the audience what you think they should do if they experience bullying.  </a:t>
            </a:r>
          </a:p>
          <a:p>
            <a:endParaRPr lang="en-US" dirty="0" smtClean="0"/>
          </a:p>
          <a:p>
            <a:r>
              <a:rPr lang="en-US" dirty="0" smtClean="0"/>
              <a:t>You can either provide strategies for </a:t>
            </a:r>
          </a:p>
          <a:p>
            <a:pPr marL="285750" indent="-285750">
              <a:buFont typeface="Arial" panose="020B0604020202020204" pitchFamily="34" charset="0"/>
              <a:buChar char="•"/>
            </a:pPr>
            <a:r>
              <a:rPr lang="en-US" dirty="0" smtClean="0"/>
              <a:t>someone that is being bullied</a:t>
            </a:r>
          </a:p>
          <a:p>
            <a:pPr marL="285750" indent="-285750">
              <a:buFont typeface="Arial" panose="020B0604020202020204" pitchFamily="34" charset="0"/>
              <a:buChar char="•"/>
            </a:pPr>
            <a:r>
              <a:rPr lang="en-US" dirty="0" smtClean="0"/>
              <a:t>a bystander who witnesses bullying.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r>
              <a:rPr lang="en-US" dirty="0" smtClean="0"/>
              <a:t>You will need to provide reasons for your claim. </a:t>
            </a:r>
          </a:p>
          <a:p>
            <a:endParaRPr lang="en-US" dirty="0"/>
          </a:p>
          <a:p>
            <a:r>
              <a:rPr lang="en-US" dirty="0" smtClean="0"/>
              <a:t>First, we need plan for the piece:</a:t>
            </a:r>
            <a:endParaRPr lang="en-US" dirty="0"/>
          </a:p>
        </p:txBody>
      </p:sp>
      <p:pic>
        <p:nvPicPr>
          <p:cNvPr id="14338" name="Picture 2" descr="C:\Users\MA Allison\AppData\Local\Microsoft\Windows\Temporary Internet Files\Content.IE5\RZ7SEBEJ\PersonalOpinion-1[1].jpg"/>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127600" y="2253014"/>
            <a:ext cx="1995135" cy="1628987"/>
          </a:xfrm>
          <a:prstGeom prst="rect">
            <a:avLst/>
          </a:prstGeom>
          <a:noFill/>
          <a:extLst>
            <a:ext uri="{909E8E84-426E-40DD-AFC4-6F175D3DCCD1}">
              <a14:hiddenFill xmlns:a14="http://schemas.microsoft.com/office/drawing/2010/main">
                <a:solidFill>
                  <a:srgbClr val="FFFFFF"/>
                </a:solidFill>
              </a14:hiddenFill>
            </a:ext>
          </a:extLst>
        </p:spPr>
      </p:pic>
      <p:pic>
        <p:nvPicPr>
          <p:cNvPr id="14339" name="Picture 3" descr="C:\Users\MA Allison\AppData\Local\Microsoft\Windows\Temporary Internet Files\Content.IE5\16BEH9OC\boy-148779_64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45562" y="4038600"/>
            <a:ext cx="1457325" cy="2634712"/>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130604" y="3034572"/>
            <a:ext cx="533400" cy="369332"/>
          </a:xfrm>
          <a:prstGeom prst="rect">
            <a:avLst/>
          </a:prstGeom>
          <a:noFill/>
        </p:spPr>
        <p:txBody>
          <a:bodyPr wrap="square" rtlCol="0">
            <a:spAutoFit/>
          </a:bodyPr>
          <a:lstStyle/>
          <a:p>
            <a:r>
              <a:rPr lang="en-US" dirty="0" smtClean="0"/>
              <a:t>or</a:t>
            </a:r>
            <a:endParaRPr lang="en-US" dirty="0"/>
          </a:p>
        </p:txBody>
      </p:sp>
      <p:sp>
        <p:nvSpPr>
          <p:cNvPr id="13" name="Flowchart: Alternate Process 12"/>
          <p:cNvSpPr/>
          <p:nvPr/>
        </p:nvSpPr>
        <p:spPr>
          <a:xfrm>
            <a:off x="660051" y="4953001"/>
            <a:ext cx="1176370" cy="1295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memory or scenario</a:t>
            </a:r>
            <a:endParaRPr lang="en-US" dirty="0"/>
          </a:p>
        </p:txBody>
      </p:sp>
      <p:sp>
        <p:nvSpPr>
          <p:cNvPr id="14" name="Flowchart: Alternate Process 13"/>
          <p:cNvSpPr/>
          <p:nvPr/>
        </p:nvSpPr>
        <p:spPr>
          <a:xfrm>
            <a:off x="2492149" y="4953000"/>
            <a:ext cx="1083484" cy="129033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Some people think…</a:t>
            </a:r>
            <a:endParaRPr lang="en-US" dirty="0"/>
          </a:p>
        </p:txBody>
      </p:sp>
      <p:sp>
        <p:nvSpPr>
          <p:cNvPr id="15" name="Flowchart: Alternate Process 14"/>
          <p:cNvSpPr/>
          <p:nvPr/>
        </p:nvSpPr>
        <p:spPr>
          <a:xfrm>
            <a:off x="4178326" y="4953000"/>
            <a:ext cx="1257300" cy="125185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 know we should…</a:t>
            </a:r>
            <a:endParaRPr lang="en-US" dirty="0"/>
          </a:p>
        </p:txBody>
      </p:sp>
      <p:sp>
        <p:nvSpPr>
          <p:cNvPr id="16" name="Flowchart: Alternate Process 15"/>
          <p:cNvSpPr/>
          <p:nvPr/>
        </p:nvSpPr>
        <p:spPr>
          <a:xfrm>
            <a:off x="6106918" y="5013251"/>
            <a:ext cx="1143713" cy="123008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Reasons it would be effective</a:t>
            </a:r>
            <a:endParaRPr lang="en-US" dirty="0"/>
          </a:p>
        </p:txBody>
      </p:sp>
      <p:sp>
        <p:nvSpPr>
          <p:cNvPr id="17" name="Down Arrow 16"/>
          <p:cNvSpPr/>
          <p:nvPr/>
        </p:nvSpPr>
        <p:spPr>
          <a:xfrm rot="16200000">
            <a:off x="3746378" y="5475515"/>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rot="16200000">
            <a:off x="2020659" y="5500515"/>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own Arrow 18"/>
          <p:cNvSpPr/>
          <p:nvPr/>
        </p:nvSpPr>
        <p:spPr>
          <a:xfrm rot="16200000">
            <a:off x="5611619" y="5500514"/>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3868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6380" y="762000"/>
            <a:ext cx="7010400" cy="2031325"/>
          </a:xfrm>
          <a:prstGeom prst="rect">
            <a:avLst/>
          </a:prstGeom>
          <a:noFill/>
        </p:spPr>
        <p:txBody>
          <a:bodyPr wrap="square" rtlCol="0">
            <a:spAutoFit/>
          </a:bodyPr>
          <a:lstStyle/>
          <a:p>
            <a:endParaRPr lang="en-US" dirty="0" smtClean="0"/>
          </a:p>
          <a:p>
            <a:endParaRPr lang="en-US" dirty="0" smtClean="0"/>
          </a:p>
          <a:p>
            <a:r>
              <a:rPr lang="en-US" dirty="0" smtClean="0"/>
              <a:t>Each of our videos was like a little essay. </a:t>
            </a:r>
          </a:p>
          <a:p>
            <a:r>
              <a:rPr lang="en-US" dirty="0" smtClean="0"/>
              <a:t>Each had a very clear message or main idea they wanted the viewer to know. </a:t>
            </a:r>
          </a:p>
          <a:p>
            <a:r>
              <a:rPr lang="en-US" dirty="0" smtClean="0"/>
              <a:t>Let’s look at your notes. </a:t>
            </a:r>
          </a:p>
          <a:p>
            <a:r>
              <a:rPr lang="en-US" dirty="0" smtClean="0"/>
              <a:t>What message did Lizzie Slider want the viewer or audience to know?</a:t>
            </a:r>
          </a:p>
        </p:txBody>
      </p:sp>
      <p:sp>
        <p:nvSpPr>
          <p:cNvPr id="3" name="TextBox 2"/>
          <p:cNvSpPr txBox="1"/>
          <p:nvPr/>
        </p:nvSpPr>
        <p:spPr>
          <a:xfrm>
            <a:off x="1406380" y="2776598"/>
            <a:ext cx="6858000" cy="646331"/>
          </a:xfrm>
          <a:prstGeom prst="rect">
            <a:avLst/>
          </a:prstGeom>
          <a:noFill/>
        </p:spPr>
        <p:txBody>
          <a:bodyPr wrap="square" rtlCol="0">
            <a:spAutoFit/>
          </a:bodyPr>
          <a:lstStyle/>
          <a:p>
            <a:r>
              <a:rPr lang="en-US" b="1" dirty="0" smtClean="0">
                <a:solidFill>
                  <a:srgbClr val="0070C0"/>
                </a:solidFill>
              </a:rPr>
              <a:t>You’re right! </a:t>
            </a:r>
            <a:r>
              <a:rPr lang="en-US" dirty="0" smtClean="0"/>
              <a:t>She wanted the audience to know that she was able to rise above the bullying that she experienced. </a:t>
            </a:r>
            <a:endParaRPr lang="en-US" dirty="0"/>
          </a:p>
        </p:txBody>
      </p:sp>
      <p:sp>
        <p:nvSpPr>
          <p:cNvPr id="4" name="TextBox 3"/>
          <p:cNvSpPr txBox="1"/>
          <p:nvPr/>
        </p:nvSpPr>
        <p:spPr>
          <a:xfrm>
            <a:off x="1406380" y="2499599"/>
            <a:ext cx="6858000" cy="923330"/>
          </a:xfrm>
          <a:prstGeom prst="rect">
            <a:avLst/>
          </a:prstGeom>
          <a:solidFill>
            <a:schemeClr val="bg1"/>
          </a:solidFill>
        </p:spPr>
        <p:txBody>
          <a:bodyPr wrap="square" rtlCol="0">
            <a:spAutoFit/>
          </a:bodyPr>
          <a:lstStyle/>
          <a:p>
            <a:r>
              <a:rPr lang="en-US" b="1" dirty="0" smtClean="0">
                <a:solidFill>
                  <a:schemeClr val="accent4">
                    <a:lumMod val="75000"/>
                  </a:schemeClr>
                </a:solidFill>
              </a:rPr>
              <a:t>What message did the basketball players want the bullies to know about D?</a:t>
            </a:r>
          </a:p>
          <a:p>
            <a:endParaRPr lang="en-US" dirty="0"/>
          </a:p>
        </p:txBody>
      </p:sp>
      <p:sp>
        <p:nvSpPr>
          <p:cNvPr id="5" name="TextBox 4"/>
          <p:cNvSpPr txBox="1"/>
          <p:nvPr/>
        </p:nvSpPr>
        <p:spPr>
          <a:xfrm>
            <a:off x="1482580" y="3098124"/>
            <a:ext cx="6858000" cy="646331"/>
          </a:xfrm>
          <a:prstGeom prst="rect">
            <a:avLst/>
          </a:prstGeom>
          <a:noFill/>
        </p:spPr>
        <p:txBody>
          <a:bodyPr wrap="square" rtlCol="0">
            <a:spAutoFit/>
          </a:bodyPr>
          <a:lstStyle/>
          <a:p>
            <a:r>
              <a:rPr lang="en-US" b="1" dirty="0" smtClean="0">
                <a:solidFill>
                  <a:schemeClr val="accent3">
                    <a:lumMod val="75000"/>
                  </a:schemeClr>
                </a:solidFill>
              </a:rPr>
              <a:t>Correct! </a:t>
            </a:r>
            <a:r>
              <a:rPr lang="en-US" dirty="0" smtClean="0"/>
              <a:t>They wanted the bullies to realize how very special D is and that all people should be treated with kindness. </a:t>
            </a:r>
            <a:endParaRPr lang="en-US" dirty="0"/>
          </a:p>
        </p:txBody>
      </p:sp>
      <p:sp>
        <p:nvSpPr>
          <p:cNvPr id="6" name="TextBox 5"/>
          <p:cNvSpPr txBox="1"/>
          <p:nvPr/>
        </p:nvSpPr>
        <p:spPr>
          <a:xfrm>
            <a:off x="1393370" y="2555277"/>
            <a:ext cx="6858000" cy="1200329"/>
          </a:xfrm>
          <a:prstGeom prst="rect">
            <a:avLst/>
          </a:prstGeom>
          <a:solidFill>
            <a:schemeClr val="bg1"/>
          </a:solidFill>
        </p:spPr>
        <p:txBody>
          <a:bodyPr wrap="square" rtlCol="0">
            <a:spAutoFit/>
          </a:bodyPr>
          <a:lstStyle/>
          <a:p>
            <a:r>
              <a:rPr lang="en-US" b="1" dirty="0" smtClean="0">
                <a:solidFill>
                  <a:schemeClr val="accent5">
                    <a:lumMod val="60000"/>
                    <a:lumOff val="40000"/>
                  </a:schemeClr>
                </a:solidFill>
              </a:rPr>
              <a:t>What message did the Eagle Scouts want students to know about bullying in their video? </a:t>
            </a:r>
          </a:p>
          <a:p>
            <a:endParaRPr lang="en-US" dirty="0"/>
          </a:p>
          <a:p>
            <a:endParaRPr lang="en-US" dirty="0"/>
          </a:p>
        </p:txBody>
      </p:sp>
      <p:sp>
        <p:nvSpPr>
          <p:cNvPr id="7" name="TextBox 6"/>
          <p:cNvSpPr txBox="1"/>
          <p:nvPr/>
        </p:nvSpPr>
        <p:spPr>
          <a:xfrm>
            <a:off x="1424965" y="3155441"/>
            <a:ext cx="6858000" cy="646331"/>
          </a:xfrm>
          <a:prstGeom prst="rect">
            <a:avLst/>
          </a:prstGeom>
          <a:noFill/>
        </p:spPr>
        <p:txBody>
          <a:bodyPr wrap="square" rtlCol="0">
            <a:spAutoFit/>
          </a:bodyPr>
          <a:lstStyle/>
          <a:p>
            <a:r>
              <a:rPr lang="en-US" b="1" dirty="0" smtClean="0">
                <a:solidFill>
                  <a:srgbClr val="7030A0"/>
                </a:solidFill>
              </a:rPr>
              <a:t>Great Job!  </a:t>
            </a:r>
            <a:r>
              <a:rPr lang="en-US" dirty="0" smtClean="0"/>
              <a:t>They wanted us to know that you can beat bullying by standing up for the bully and being kind. </a:t>
            </a:r>
            <a:endParaRPr lang="en-US" dirty="0"/>
          </a:p>
        </p:txBody>
      </p:sp>
      <p:sp>
        <p:nvSpPr>
          <p:cNvPr id="9" name="TextBox 8"/>
          <p:cNvSpPr txBox="1"/>
          <p:nvPr/>
        </p:nvSpPr>
        <p:spPr>
          <a:xfrm>
            <a:off x="1462931" y="1345437"/>
            <a:ext cx="7280420" cy="2862322"/>
          </a:xfrm>
          <a:prstGeom prst="rect">
            <a:avLst/>
          </a:prstGeom>
          <a:solidFill>
            <a:schemeClr val="bg1"/>
          </a:solidFill>
        </p:spPr>
        <p:txBody>
          <a:bodyPr wrap="square" rtlCol="0">
            <a:spAutoFit/>
          </a:bodyPr>
          <a:lstStyle/>
          <a:p>
            <a:r>
              <a:rPr lang="en-US" b="1" dirty="0" smtClean="0">
                <a:solidFill>
                  <a:schemeClr val="accent4">
                    <a:lumMod val="75000"/>
                  </a:schemeClr>
                </a:solidFill>
              </a:rPr>
              <a:t>How did each video persuade you?  </a:t>
            </a:r>
          </a:p>
          <a:p>
            <a:r>
              <a:rPr lang="en-US" dirty="0" smtClean="0"/>
              <a:t>Did you notice that they used stories – stories from their lives or scenarios that might have happened?</a:t>
            </a:r>
          </a:p>
          <a:p>
            <a:r>
              <a:rPr lang="en-US" dirty="0" smtClean="0"/>
              <a:t>This helps the audience care about the topic. </a:t>
            </a:r>
          </a:p>
          <a:p>
            <a:endParaRPr lang="en-US" dirty="0"/>
          </a:p>
          <a:p>
            <a:r>
              <a:rPr lang="en-US" dirty="0" smtClean="0"/>
              <a:t>In our essay, we will start with a story from our life or a scenario. </a:t>
            </a:r>
          </a:p>
          <a:p>
            <a:endParaRPr lang="en-US" dirty="0" smtClean="0"/>
          </a:p>
          <a:p>
            <a:r>
              <a:rPr lang="en-US" b="1" dirty="0" smtClean="0">
                <a:solidFill>
                  <a:schemeClr val="accent4">
                    <a:lumMod val="75000"/>
                  </a:schemeClr>
                </a:solidFill>
              </a:rPr>
              <a:t>For the next 2 minutes, we will brainstorm scenarios or memories that we can use. Just write a quick list. </a:t>
            </a:r>
          </a:p>
          <a:p>
            <a:endParaRPr lang="en-US" dirty="0" smtClean="0"/>
          </a:p>
        </p:txBody>
      </p:sp>
      <p:sp>
        <p:nvSpPr>
          <p:cNvPr id="10" name="TextBox 9"/>
          <p:cNvSpPr txBox="1"/>
          <p:nvPr/>
        </p:nvSpPr>
        <p:spPr>
          <a:xfrm>
            <a:off x="1462931" y="3962400"/>
            <a:ext cx="7128020" cy="2308324"/>
          </a:xfrm>
          <a:prstGeom prst="rect">
            <a:avLst/>
          </a:prstGeom>
          <a:noFill/>
        </p:spPr>
        <p:txBody>
          <a:bodyPr wrap="square" rtlCol="0">
            <a:spAutoFit/>
          </a:bodyPr>
          <a:lstStyle/>
          <a:p>
            <a:r>
              <a:rPr lang="en-US" b="1" dirty="0" smtClean="0">
                <a:solidFill>
                  <a:srgbClr val="7030A0"/>
                </a:solidFill>
              </a:rPr>
              <a:t>Now, take a moment to choose one that you think would be more powerful to the reader – one that the reader will care about.  </a:t>
            </a:r>
            <a:r>
              <a:rPr lang="en-US" b="1" dirty="0" smtClean="0">
                <a:solidFill>
                  <a:schemeClr val="accent4">
                    <a:lumMod val="75000"/>
                  </a:schemeClr>
                </a:solidFill>
              </a:rPr>
              <a:t>Write the topic in the first box of your plan.</a:t>
            </a:r>
          </a:p>
          <a:p>
            <a:endParaRPr lang="en-US" b="1" dirty="0">
              <a:solidFill>
                <a:srgbClr val="7030A0"/>
              </a:solidFill>
            </a:endParaRPr>
          </a:p>
          <a:p>
            <a:r>
              <a:rPr lang="en-US" b="1" dirty="0" smtClean="0">
                <a:solidFill>
                  <a:srgbClr val="7030A0"/>
                </a:solidFill>
              </a:rPr>
              <a:t>On notebook paper, write a paragraph narrating that scenario. Use words that will bring the story alive for your reader.  Be sure to skip lines – for revising later.</a:t>
            </a:r>
          </a:p>
          <a:p>
            <a:endParaRPr lang="en-US" dirty="0"/>
          </a:p>
        </p:txBody>
      </p:sp>
      <p:pic>
        <p:nvPicPr>
          <p:cNvPr id="12" name="Picture 3" descr="C:\Users\MA Allison\AppData\Local\Microsoft\Windows\Temporary Internet Files\Content.IE5\16BEH9OC\boy-148779_6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8796"/>
            <a:ext cx="1457325" cy="2634712"/>
          </a:xfrm>
          <a:prstGeom prst="rect">
            <a:avLst/>
          </a:prstGeom>
          <a:noFill/>
          <a:extLst>
            <a:ext uri="{909E8E84-426E-40DD-AFC4-6F175D3DCCD1}">
              <a14:hiddenFill xmlns:a14="http://schemas.microsoft.com/office/drawing/2010/main">
                <a:solidFill>
                  <a:srgbClr val="FFFFFF"/>
                </a:solidFill>
              </a14:hiddenFill>
            </a:ext>
          </a:extLst>
        </p:spPr>
      </p:pic>
      <p:sp>
        <p:nvSpPr>
          <p:cNvPr id="11" name="Rounded Rectangular Callout 10"/>
          <p:cNvSpPr/>
          <p:nvPr/>
        </p:nvSpPr>
        <p:spPr>
          <a:xfrm>
            <a:off x="1828800" y="198796"/>
            <a:ext cx="6587980" cy="868004"/>
          </a:xfrm>
          <a:prstGeom prst="wedgeRoundRectCallout">
            <a:avLst>
              <a:gd name="adj1" fmla="val -56028"/>
              <a:gd name="adj2" fmla="val 76295"/>
              <a:gd name="adj3" fmla="val 1666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217738" y="143470"/>
            <a:ext cx="5657704"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solidFill>
                  <a:srgbClr val="7030A0"/>
                </a:solidFill>
                <a:effectLst>
                  <a:outerShdw blurRad="80000" dist="40000" dir="5040000" algn="tl">
                    <a:srgbClr val="000000">
                      <a:alpha val="30000"/>
                    </a:srgbClr>
                  </a:outerShdw>
                </a:effectLst>
              </a:rPr>
              <a:t>Did you notice???</a:t>
            </a:r>
            <a:endParaRPr lang="en-US" sz="5400" b="1" cap="none" spc="0" dirty="0">
              <a:ln w="11430"/>
              <a:solidFill>
                <a:srgbClr val="7030A0"/>
              </a:soli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116839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6" grpId="0" animBg="1"/>
      <p:bldP spid="7" grpId="0"/>
      <p:bldP spid="9" grpId="0" animBg="1"/>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92829" y="2057400"/>
            <a:ext cx="6324600" cy="4524315"/>
          </a:xfrm>
          <a:prstGeom prst="rect">
            <a:avLst/>
          </a:prstGeom>
          <a:noFill/>
        </p:spPr>
        <p:txBody>
          <a:bodyPr wrap="square" rtlCol="0">
            <a:spAutoFit/>
          </a:bodyPr>
          <a:lstStyle/>
          <a:p>
            <a:r>
              <a:rPr lang="en-US" dirty="0" smtClean="0"/>
              <a:t>Let’s look at pages 14-15 of the Bullying 101 pamphlet. </a:t>
            </a:r>
          </a:p>
          <a:p>
            <a:r>
              <a:rPr lang="en-US" dirty="0" smtClean="0">
                <a:solidFill>
                  <a:srgbClr val="0033CC"/>
                </a:solidFill>
                <a:hlinkClick r:id="rId3"/>
              </a:rPr>
              <a:t>http://www.pacerkidsagainstbullying.org/wp-content/uploads/2014/07/bullying1011.pdf</a:t>
            </a:r>
            <a:endParaRPr lang="en-US" dirty="0" smtClean="0">
              <a:solidFill>
                <a:srgbClr val="0033CC"/>
              </a:solidFill>
            </a:endParaRPr>
          </a:p>
          <a:p>
            <a:endParaRPr lang="en-US" dirty="0" smtClean="0"/>
          </a:p>
          <a:p>
            <a:r>
              <a:rPr lang="en-US" dirty="0" smtClean="0"/>
              <a:t>What poor advice do some people think you should give to someone in your scenario? </a:t>
            </a:r>
          </a:p>
          <a:p>
            <a:endParaRPr lang="en-US" dirty="0" smtClean="0"/>
          </a:p>
          <a:p>
            <a:r>
              <a:rPr lang="en-US" dirty="0" smtClean="0"/>
              <a:t>Write these ideas in the “Some people think” box on your plan.</a:t>
            </a:r>
          </a:p>
          <a:p>
            <a:endParaRPr lang="en-US" dirty="0"/>
          </a:p>
          <a:p>
            <a:r>
              <a:rPr lang="en-US" dirty="0" smtClean="0"/>
              <a:t>On notebook paper, write a sentences identifying what some people think.  (Be sure to skip lines – for revising later.)</a:t>
            </a:r>
          </a:p>
          <a:p>
            <a:endParaRPr lang="en-US" dirty="0"/>
          </a:p>
          <a:p>
            <a:r>
              <a:rPr lang="en-US" dirty="0" smtClean="0"/>
              <a:t>Here are some stems to help out:</a:t>
            </a:r>
          </a:p>
          <a:p>
            <a:r>
              <a:rPr lang="en-US" dirty="0" smtClean="0"/>
              <a:t>Some people think….      I heard someone say…</a:t>
            </a:r>
          </a:p>
          <a:p>
            <a:r>
              <a:rPr lang="en-US" dirty="0" smtClean="0"/>
              <a:t>When ___ talked to ___, he/she was told to…</a:t>
            </a:r>
            <a:endParaRPr lang="en-US" dirty="0"/>
          </a:p>
          <a:p>
            <a:endParaRPr lang="en-US" dirty="0"/>
          </a:p>
        </p:txBody>
      </p:sp>
      <p:pic>
        <p:nvPicPr>
          <p:cNvPr id="4" name="Picture 3" descr="C:\Users\MA Allison\AppData\Local\Microsoft\Windows\Temporary Internet Files\Content.IE5\16BEH9OC\boy-148779_64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0882" y="1425844"/>
            <a:ext cx="1457325" cy="2634712"/>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1981200" y="304800"/>
            <a:ext cx="6629400" cy="990600"/>
          </a:xfrm>
          <a:prstGeom prst="wedgeRoundRectCallout">
            <a:avLst>
              <a:gd name="adj1" fmla="val -52689"/>
              <a:gd name="adj2" fmla="val 118544"/>
              <a:gd name="adj3" fmla="val 16667"/>
            </a:avLst>
          </a:prstGeom>
          <a:solidFill>
            <a:schemeClr val="bg1"/>
          </a:solid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026767" y="341293"/>
            <a:ext cx="6538265" cy="954107"/>
          </a:xfrm>
          <a:prstGeom prst="rect">
            <a:avLst/>
          </a:prstGeom>
          <a:noFill/>
        </p:spPr>
        <p:txBody>
          <a:bodyPr wrap="none" lIns="91440" tIns="45720" rIns="91440" bIns="45720">
            <a:spAutoFit/>
          </a:bodyPr>
          <a:lstStyle/>
          <a:p>
            <a:pPr algn="ctr"/>
            <a:r>
              <a:rPr lang="en-US" sz="2800" b="1" cap="all" dirty="0" smtClean="0">
                <a:ln w="9000" cmpd="sng">
                  <a:solidFill>
                    <a:schemeClr val="accent4">
                      <a:shade val="50000"/>
                      <a:satMod val="120000"/>
                    </a:schemeClr>
                  </a:solidFill>
                  <a:prstDash val="solid"/>
                </a:ln>
                <a:solidFill>
                  <a:srgbClr val="0033CC"/>
                </a:solidFill>
                <a:effectLst>
                  <a:reflection blurRad="12700" stA="28000" endPos="45000" dist="1000" dir="5400000" sy="-100000" algn="bl" rotWithShape="0"/>
                </a:effectLst>
              </a:rPr>
              <a:t>What advice did some adults </a:t>
            </a:r>
          </a:p>
          <a:p>
            <a:pPr algn="ctr"/>
            <a:r>
              <a:rPr lang="en-US" sz="2800" b="1" cap="all" dirty="0" smtClean="0">
                <a:ln w="9000" cmpd="sng">
                  <a:solidFill>
                    <a:schemeClr val="accent4">
                      <a:shade val="50000"/>
                      <a:satMod val="120000"/>
                    </a:schemeClr>
                  </a:solidFill>
                  <a:prstDash val="solid"/>
                </a:ln>
                <a:solidFill>
                  <a:srgbClr val="0033CC"/>
                </a:solidFill>
                <a:effectLst>
                  <a:reflection blurRad="12700" stA="28000" endPos="45000" dist="1000" dir="5400000" sy="-100000" algn="bl" rotWithShape="0"/>
                </a:effectLst>
              </a:rPr>
              <a:t>give in the past?</a:t>
            </a:r>
            <a:endParaRPr lang="en-US" sz="2800" b="1" cap="all" spc="0" dirty="0">
              <a:ln w="9000" cmpd="sng">
                <a:solidFill>
                  <a:schemeClr val="accent4">
                    <a:shade val="50000"/>
                    <a:satMod val="120000"/>
                  </a:schemeClr>
                </a:solidFill>
                <a:prstDash val="solid"/>
              </a:ln>
              <a:solidFill>
                <a:srgbClr val="0033CC"/>
              </a:soli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8268645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09057" y="914400"/>
            <a:ext cx="7086600" cy="4493538"/>
          </a:xfrm>
          <a:prstGeom prst="rect">
            <a:avLst/>
          </a:prstGeom>
          <a:noFill/>
        </p:spPr>
        <p:txBody>
          <a:bodyPr wrap="square" rtlCol="0">
            <a:spAutoFit/>
          </a:bodyPr>
          <a:lstStyle/>
          <a:p>
            <a:r>
              <a:rPr lang="en-US" dirty="0" smtClean="0"/>
              <a:t>Next, we will write down strategies that you would want the reader to use when faced with this problem. </a:t>
            </a:r>
          </a:p>
          <a:p>
            <a:endParaRPr lang="en-US" sz="800" dirty="0"/>
          </a:p>
          <a:p>
            <a:r>
              <a:rPr lang="en-US" dirty="0" smtClean="0"/>
              <a:t>A strong argument backs up its claim with evidence.  The strategy we choose is our claim.  So, we want to go back to the experts to find effective strategies. We have the </a:t>
            </a:r>
            <a:r>
              <a:rPr lang="en-US" i="1" dirty="0" smtClean="0"/>
              <a:t>Bullying 101 </a:t>
            </a:r>
            <a:r>
              <a:rPr lang="en-US" dirty="0" smtClean="0"/>
              <a:t>pamphlet notes and the videos we watched. </a:t>
            </a:r>
          </a:p>
          <a:p>
            <a:r>
              <a:rPr lang="en-US" dirty="0" smtClean="0"/>
              <a:t>Let’s also check out this article: </a:t>
            </a:r>
            <a:r>
              <a:rPr lang="en-US" sz="1000" dirty="0" smtClean="0">
                <a:hlinkClick r:id="rId3"/>
              </a:rPr>
              <a:t>http://pbskids.org/itsmylife/friends/bullies/article4.html</a:t>
            </a:r>
            <a:endParaRPr lang="en-US" sz="1000" dirty="0" smtClean="0"/>
          </a:p>
          <a:p>
            <a:endParaRPr lang="en-US" sz="800" dirty="0" smtClean="0"/>
          </a:p>
          <a:p>
            <a:r>
              <a:rPr lang="en-US" dirty="0" smtClean="0"/>
              <a:t>This time, you and a partner will scan this text – looking for effective strategies to your scenario.</a:t>
            </a:r>
            <a:endParaRPr lang="en-US" sz="800" dirty="0"/>
          </a:p>
          <a:p>
            <a:r>
              <a:rPr lang="en-US" dirty="0" smtClean="0"/>
              <a:t>Record the strategies from the videos or articles on the chart below and write down the reason someone should use the strategy. </a:t>
            </a:r>
            <a:endParaRPr lang="en-US" dirty="0"/>
          </a:p>
          <a:p>
            <a:r>
              <a:rPr lang="en-US" dirty="0" smtClean="0"/>
              <a:t>Questions to ask yourself:	What would be the effect of the choice? </a:t>
            </a:r>
          </a:p>
          <a:p>
            <a:r>
              <a:rPr lang="en-US" dirty="0"/>
              <a:t>	</a:t>
            </a:r>
            <a:r>
              <a:rPr lang="en-US" dirty="0" smtClean="0"/>
              <a:t>		Would there be any consequences?</a:t>
            </a:r>
          </a:p>
          <a:p>
            <a:r>
              <a:rPr lang="en-US" dirty="0"/>
              <a:t>	</a:t>
            </a:r>
            <a:r>
              <a:rPr lang="en-US" dirty="0" smtClean="0"/>
              <a:t>		Who would it help?  How would it help?</a:t>
            </a:r>
          </a:p>
          <a:p>
            <a:r>
              <a:rPr lang="en-US" dirty="0"/>
              <a:t>	</a:t>
            </a:r>
            <a:r>
              <a:rPr lang="en-US" dirty="0" smtClean="0"/>
              <a:t>		Would it provide a lasting help?</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93674870"/>
              </p:ext>
            </p:extLst>
          </p:nvPr>
        </p:nvGraphicFramePr>
        <p:xfrm>
          <a:off x="354419" y="5336870"/>
          <a:ext cx="8414657" cy="1285240"/>
        </p:xfrm>
        <a:graphic>
          <a:graphicData uri="http://schemas.openxmlformats.org/drawingml/2006/table">
            <a:tbl>
              <a:tblPr firstRow="1" bandRow="1">
                <a:tableStyleId>{5C22544A-7EE6-4342-B048-85BDC9FD1C3A}</a:tableStyleId>
              </a:tblPr>
              <a:tblGrid>
                <a:gridCol w="1808215"/>
                <a:gridCol w="1808215"/>
                <a:gridCol w="3103026"/>
                <a:gridCol w="1695201"/>
              </a:tblGrid>
              <a:tr h="370840">
                <a:tc>
                  <a:txBody>
                    <a:bodyPr/>
                    <a:lstStyle/>
                    <a:p>
                      <a:r>
                        <a:rPr lang="en-US" b="0" dirty="0" smtClean="0">
                          <a:solidFill>
                            <a:schemeClr val="tx1"/>
                          </a:solidFill>
                        </a:rPr>
                        <a:t>Strategy</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33CC">
                            <a:tint val="66000"/>
                            <a:satMod val="160000"/>
                          </a:srgbClr>
                        </a:gs>
                        <a:gs pos="50000">
                          <a:srgbClr val="0033CC">
                            <a:tint val="44500"/>
                            <a:satMod val="160000"/>
                          </a:srgbClr>
                        </a:gs>
                        <a:gs pos="100000">
                          <a:srgbClr val="0033CC">
                            <a:tint val="23500"/>
                            <a:satMod val="160000"/>
                          </a:srgbClr>
                        </a:gs>
                      </a:gsLst>
                      <a:lin ang="2700000" scaled="1"/>
                      <a:tileRect/>
                    </a:gradFill>
                  </a:tcPr>
                </a:tc>
                <a:tc>
                  <a:txBody>
                    <a:bodyPr/>
                    <a:lstStyle/>
                    <a:p>
                      <a:r>
                        <a:rPr lang="en-US" b="0" dirty="0" smtClean="0">
                          <a:solidFill>
                            <a:schemeClr val="tx1"/>
                          </a:solidFill>
                        </a:rPr>
                        <a:t>Which article or video?</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33CC">
                            <a:tint val="66000"/>
                            <a:satMod val="160000"/>
                          </a:srgbClr>
                        </a:gs>
                        <a:gs pos="50000">
                          <a:srgbClr val="0033CC">
                            <a:tint val="44500"/>
                            <a:satMod val="160000"/>
                          </a:srgbClr>
                        </a:gs>
                        <a:gs pos="100000">
                          <a:srgbClr val="0033CC">
                            <a:tint val="23500"/>
                            <a:satMod val="160000"/>
                          </a:srgbClr>
                        </a:gs>
                      </a:gsLst>
                      <a:lin ang="2700000" scaled="1"/>
                      <a:tileRect/>
                    </a:gradFill>
                  </a:tcPr>
                </a:tc>
                <a:tc>
                  <a:txBody>
                    <a:bodyPr/>
                    <a:lstStyle/>
                    <a:p>
                      <a:r>
                        <a:rPr lang="en-US" b="0" dirty="0" smtClean="0">
                          <a:solidFill>
                            <a:schemeClr val="tx1"/>
                          </a:solidFill>
                        </a:rPr>
                        <a:t>Reasons</a:t>
                      </a:r>
                      <a:r>
                        <a:rPr lang="en-US" b="0" baseline="0" dirty="0" smtClean="0">
                          <a:solidFill>
                            <a:schemeClr val="tx1"/>
                          </a:solidFill>
                        </a:rPr>
                        <a:t> for using this strategy</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33CC">
                            <a:tint val="66000"/>
                            <a:satMod val="160000"/>
                          </a:srgbClr>
                        </a:gs>
                        <a:gs pos="50000">
                          <a:srgbClr val="0033CC">
                            <a:tint val="44500"/>
                            <a:satMod val="160000"/>
                          </a:srgbClr>
                        </a:gs>
                        <a:gs pos="100000">
                          <a:srgbClr val="0033CC">
                            <a:tint val="23500"/>
                            <a:satMod val="160000"/>
                          </a:srgbClr>
                        </a:gs>
                      </a:gsLst>
                      <a:lin ang="2700000" scaled="1"/>
                      <a:tileRect/>
                    </a:gradFill>
                  </a:tcPr>
                </a:tc>
                <a:tc>
                  <a:txBody>
                    <a:bodyPr/>
                    <a:lstStyle/>
                    <a:p>
                      <a:r>
                        <a:rPr lang="en-US" b="0" dirty="0" smtClean="0">
                          <a:solidFill>
                            <a:schemeClr val="tx1"/>
                          </a:solidFill>
                        </a:rPr>
                        <a:t>Effectiveness</a:t>
                      </a:r>
                    </a:p>
                    <a:p>
                      <a:r>
                        <a:rPr lang="en-US" b="0" dirty="0" smtClean="0">
                          <a:solidFill>
                            <a:schemeClr val="tx1"/>
                          </a:solidFill>
                        </a:rPr>
                        <a:t>(Excellent,</a:t>
                      </a:r>
                      <a:r>
                        <a:rPr lang="en-US" b="0" baseline="0" dirty="0" smtClean="0">
                          <a:solidFill>
                            <a:schemeClr val="tx1"/>
                          </a:solidFill>
                        </a:rPr>
                        <a:t> OK, Not effective)</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33CC">
                            <a:tint val="66000"/>
                            <a:satMod val="160000"/>
                          </a:srgbClr>
                        </a:gs>
                        <a:gs pos="50000">
                          <a:srgbClr val="0033CC">
                            <a:tint val="44500"/>
                            <a:satMod val="160000"/>
                          </a:srgbClr>
                        </a:gs>
                        <a:gs pos="100000">
                          <a:srgbClr val="0033CC">
                            <a:tint val="23500"/>
                            <a:satMod val="160000"/>
                          </a:srgbClr>
                        </a:gs>
                      </a:gsLst>
                      <a:lin ang="2700000" scaled="1"/>
                      <a:tileRect/>
                    </a:gradFill>
                  </a:tcPr>
                </a:tc>
              </a:tr>
              <a:tr h="37084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33CC">
                            <a:tint val="66000"/>
                            <a:satMod val="160000"/>
                          </a:srgbClr>
                        </a:gs>
                        <a:gs pos="50000">
                          <a:srgbClr val="0033CC">
                            <a:tint val="44500"/>
                            <a:satMod val="160000"/>
                          </a:srgbClr>
                        </a:gs>
                        <a:gs pos="100000">
                          <a:srgbClr val="0033CC">
                            <a:tint val="23500"/>
                            <a:satMod val="160000"/>
                          </a:srgbClr>
                        </a:gs>
                      </a:gsLst>
                      <a:lin ang="2700000" scaled="1"/>
                      <a:tileRect/>
                    </a:grad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33CC">
                            <a:tint val="66000"/>
                            <a:satMod val="160000"/>
                          </a:srgbClr>
                        </a:gs>
                        <a:gs pos="50000">
                          <a:srgbClr val="0033CC">
                            <a:tint val="44500"/>
                            <a:satMod val="160000"/>
                          </a:srgbClr>
                        </a:gs>
                        <a:gs pos="100000">
                          <a:srgbClr val="0033CC">
                            <a:tint val="23500"/>
                            <a:satMod val="160000"/>
                          </a:srgbClr>
                        </a:gs>
                      </a:gsLst>
                      <a:lin ang="2700000" scaled="1"/>
                      <a:tileRect/>
                    </a:grad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33CC">
                            <a:tint val="66000"/>
                            <a:satMod val="160000"/>
                          </a:srgbClr>
                        </a:gs>
                        <a:gs pos="50000">
                          <a:srgbClr val="0033CC">
                            <a:tint val="44500"/>
                            <a:satMod val="160000"/>
                          </a:srgbClr>
                        </a:gs>
                        <a:gs pos="100000">
                          <a:srgbClr val="0033CC">
                            <a:tint val="23500"/>
                            <a:satMod val="160000"/>
                          </a:srgbClr>
                        </a:gs>
                      </a:gsLst>
                      <a:lin ang="2700000" scaled="1"/>
                      <a:tileRect/>
                    </a:grad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33CC">
                            <a:tint val="66000"/>
                            <a:satMod val="160000"/>
                          </a:srgbClr>
                        </a:gs>
                        <a:gs pos="50000">
                          <a:srgbClr val="0033CC">
                            <a:tint val="44500"/>
                            <a:satMod val="160000"/>
                          </a:srgbClr>
                        </a:gs>
                        <a:gs pos="100000">
                          <a:srgbClr val="0033CC">
                            <a:tint val="23500"/>
                            <a:satMod val="160000"/>
                          </a:srgbClr>
                        </a:gs>
                      </a:gsLst>
                      <a:lin ang="2700000" scaled="1"/>
                      <a:tileRect/>
                    </a:gradFill>
                  </a:tcPr>
                </a:tc>
              </a:tr>
            </a:tbl>
          </a:graphicData>
        </a:graphic>
      </p:graphicFrame>
      <p:pic>
        <p:nvPicPr>
          <p:cNvPr id="6" name="Picture 5" descr="C:\Users\MA Allison\AppData\Local\Microsoft\Windows\Temporary Internet Files\Content.IE5\16BEH9OC\boy-148779_64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1018899"/>
            <a:ext cx="1457325" cy="263471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ular Callout 6"/>
          <p:cNvSpPr/>
          <p:nvPr/>
        </p:nvSpPr>
        <p:spPr>
          <a:xfrm>
            <a:off x="451756" y="304800"/>
            <a:ext cx="7930243" cy="609600"/>
          </a:xfrm>
          <a:prstGeom prst="wedgeRectCallout">
            <a:avLst>
              <a:gd name="adj1" fmla="val -24578"/>
              <a:gd name="adj2" fmla="val 51786"/>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52400" y="206514"/>
            <a:ext cx="8229600" cy="707886"/>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000" b="1" cap="none" spc="0" dirty="0" smtClean="0">
                <a:ln w="11430"/>
                <a:solidFill>
                  <a:srgbClr val="424068"/>
                </a:solidFill>
                <a:effectLst>
                  <a:outerShdw blurRad="80000" dist="40000" dir="5040000" algn="tl">
                    <a:srgbClr val="000000">
                      <a:alpha val="30000"/>
                    </a:srgbClr>
                  </a:outerShdw>
                </a:effectLst>
              </a:rPr>
              <a:t>Now, It’s Time to Strategize</a:t>
            </a:r>
            <a:endParaRPr lang="en-US" sz="4000" b="1" cap="none" spc="0" dirty="0">
              <a:ln w="11430"/>
              <a:solidFill>
                <a:srgbClr val="424068"/>
              </a:soli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2632294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MA Allison\AppData\Local\Microsoft\Windows\Temporary Internet Files\Content.IE5\16BEH9OC\boy-148779_6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0882" y="1425844"/>
            <a:ext cx="1457325" cy="2634712"/>
          </a:xfrm>
          <a:prstGeom prst="rect">
            <a:avLst/>
          </a:prstGeom>
          <a:noFill/>
          <a:extLst>
            <a:ext uri="{909E8E84-426E-40DD-AFC4-6F175D3DCCD1}">
              <a14:hiddenFill xmlns:a14="http://schemas.microsoft.com/office/drawing/2010/main">
                <a:solidFill>
                  <a:srgbClr val="FFFFFF"/>
                </a:solidFill>
              </a14:hiddenFill>
            </a:ext>
          </a:extLst>
        </p:spPr>
      </p:pic>
      <p:sp>
        <p:nvSpPr>
          <p:cNvPr id="3" name="Rounded Rectangular Callout 2"/>
          <p:cNvSpPr/>
          <p:nvPr/>
        </p:nvSpPr>
        <p:spPr>
          <a:xfrm>
            <a:off x="1981200" y="304800"/>
            <a:ext cx="6629400" cy="990600"/>
          </a:xfrm>
          <a:prstGeom prst="wedgeRoundRectCallout">
            <a:avLst>
              <a:gd name="adj1" fmla="val -52689"/>
              <a:gd name="adj2" fmla="val 118544"/>
              <a:gd name="adj3" fmla="val 16667"/>
            </a:avLst>
          </a:prstGeom>
          <a:solidFill>
            <a:schemeClr val="bg1"/>
          </a:solid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422232" y="341293"/>
            <a:ext cx="5747343" cy="954107"/>
          </a:xfrm>
          <a:prstGeom prst="rect">
            <a:avLst/>
          </a:prstGeom>
          <a:noFill/>
        </p:spPr>
        <p:txBody>
          <a:bodyPr wrap="none" lIns="91440" tIns="45720" rIns="91440" bIns="45720">
            <a:spAutoFit/>
          </a:bodyPr>
          <a:lstStyle/>
          <a:p>
            <a:pPr algn="ctr"/>
            <a:r>
              <a:rPr lang="en-US" sz="2800" b="1" cap="all" dirty="0" smtClean="0">
                <a:ln w="9000" cmpd="sng">
                  <a:solidFill>
                    <a:schemeClr val="accent4">
                      <a:shade val="50000"/>
                      <a:satMod val="120000"/>
                    </a:schemeClr>
                  </a:solidFill>
                  <a:prstDash val="solid"/>
                </a:ln>
                <a:solidFill>
                  <a:srgbClr val="0033CC"/>
                </a:solidFill>
                <a:effectLst>
                  <a:reflection blurRad="12700" stA="28000" endPos="45000" dist="1000" dir="5400000" sy="-100000" algn="bl" rotWithShape="0"/>
                </a:effectLst>
              </a:rPr>
              <a:t>You have just determined</a:t>
            </a:r>
          </a:p>
          <a:p>
            <a:pPr algn="ctr"/>
            <a:r>
              <a:rPr lang="en-US" sz="2800" b="1" cap="all" spc="0" dirty="0" smtClean="0">
                <a:ln w="9000" cmpd="sng">
                  <a:solidFill>
                    <a:schemeClr val="accent4">
                      <a:shade val="50000"/>
                      <a:satMod val="120000"/>
                    </a:schemeClr>
                  </a:solidFill>
                  <a:prstDash val="solid"/>
                </a:ln>
                <a:solidFill>
                  <a:srgbClr val="0033CC"/>
                </a:solidFill>
                <a:effectLst>
                  <a:reflection blurRad="12700" stA="28000" endPos="45000" dist="1000" dir="5400000" sy="-100000" algn="bl" rotWithShape="0"/>
                </a:effectLst>
              </a:rPr>
              <a:t>Your claim and Evidence</a:t>
            </a:r>
            <a:endParaRPr lang="en-US" sz="2800" b="1" cap="all" spc="0" dirty="0">
              <a:ln w="9000" cmpd="sng">
                <a:solidFill>
                  <a:schemeClr val="accent4">
                    <a:shade val="50000"/>
                    <a:satMod val="120000"/>
                  </a:schemeClr>
                </a:solidFill>
                <a:prstDash val="solid"/>
              </a:ln>
              <a:solidFill>
                <a:srgbClr val="0033CC"/>
              </a:solidFill>
              <a:effectLst>
                <a:reflection blurRad="12700" stA="28000" endPos="45000" dist="1000" dir="5400000" sy="-100000" algn="bl" rotWithShape="0"/>
              </a:effectLst>
            </a:endParaRPr>
          </a:p>
        </p:txBody>
      </p:sp>
      <p:sp>
        <p:nvSpPr>
          <p:cNvPr id="5" name="TextBox 4"/>
          <p:cNvSpPr txBox="1"/>
          <p:nvPr/>
        </p:nvSpPr>
        <p:spPr>
          <a:xfrm>
            <a:off x="2667000" y="1676400"/>
            <a:ext cx="6324600" cy="923330"/>
          </a:xfrm>
          <a:prstGeom prst="rect">
            <a:avLst/>
          </a:prstGeom>
          <a:noFill/>
        </p:spPr>
        <p:txBody>
          <a:bodyPr wrap="square" rtlCol="0">
            <a:spAutoFit/>
          </a:bodyPr>
          <a:lstStyle/>
          <a:p>
            <a:r>
              <a:rPr lang="en-US" dirty="0" smtClean="0"/>
              <a:t>The claim is the opinion that you are asserting. </a:t>
            </a:r>
            <a:endParaRPr lang="en-US" dirty="0"/>
          </a:p>
          <a:p>
            <a:r>
              <a:rPr lang="en-US" dirty="0" smtClean="0"/>
              <a:t>You claim that the reader should ___________ when faced with the bullying you described in your scenario. </a:t>
            </a:r>
            <a:endParaRPr lang="en-US" dirty="0"/>
          </a:p>
        </p:txBody>
      </p:sp>
      <p:sp>
        <p:nvSpPr>
          <p:cNvPr id="6" name="TextBox 5"/>
          <p:cNvSpPr txBox="1"/>
          <p:nvPr/>
        </p:nvSpPr>
        <p:spPr>
          <a:xfrm>
            <a:off x="1998921" y="2603343"/>
            <a:ext cx="6324600" cy="923330"/>
          </a:xfrm>
          <a:prstGeom prst="rect">
            <a:avLst/>
          </a:prstGeom>
          <a:noFill/>
        </p:spPr>
        <p:txBody>
          <a:bodyPr wrap="square" rtlCol="0">
            <a:spAutoFit/>
          </a:bodyPr>
          <a:lstStyle/>
          <a:p>
            <a:r>
              <a:rPr lang="en-US" dirty="0" smtClean="0"/>
              <a:t>You have also identified the source of your strategy – the article or video that recommended it. </a:t>
            </a:r>
          </a:p>
          <a:p>
            <a:r>
              <a:rPr lang="en-US" dirty="0" smtClean="0"/>
              <a:t>By citing your source, you are strengthening your argument.</a:t>
            </a:r>
            <a:endParaRPr lang="en-US" dirty="0"/>
          </a:p>
        </p:txBody>
      </p:sp>
      <p:sp>
        <p:nvSpPr>
          <p:cNvPr id="8" name="TextBox 7"/>
          <p:cNvSpPr txBox="1"/>
          <p:nvPr/>
        </p:nvSpPr>
        <p:spPr>
          <a:xfrm>
            <a:off x="2068919" y="3711408"/>
            <a:ext cx="6553200" cy="923330"/>
          </a:xfrm>
          <a:prstGeom prst="rect">
            <a:avLst/>
          </a:prstGeom>
          <a:noFill/>
        </p:spPr>
        <p:txBody>
          <a:bodyPr wrap="square" rtlCol="0">
            <a:spAutoFit/>
          </a:bodyPr>
          <a:lstStyle/>
          <a:p>
            <a:r>
              <a:rPr lang="en-US" dirty="0" smtClean="0"/>
              <a:t>Write a paragraph stating your claim and evidence.  Be sure to skip lines – for revising later. </a:t>
            </a:r>
          </a:p>
          <a:p>
            <a:r>
              <a:rPr lang="en-US" dirty="0" smtClean="0"/>
              <a:t>Here are some stems you might find useful:</a:t>
            </a:r>
            <a:endParaRPr lang="en-US" dirty="0"/>
          </a:p>
        </p:txBody>
      </p:sp>
      <p:sp>
        <p:nvSpPr>
          <p:cNvPr id="9" name="Content Placeholder 2"/>
          <p:cNvSpPr txBox="1">
            <a:spLocks/>
          </p:cNvSpPr>
          <p:nvPr/>
        </p:nvSpPr>
        <p:spPr>
          <a:xfrm>
            <a:off x="969334" y="5654251"/>
            <a:ext cx="3907465" cy="1085795"/>
          </a:xfrm>
          <a:prstGeom prst="rect">
            <a:avLst/>
          </a:prstGeom>
        </p:spPr>
        <p:txBody>
          <a:bodyPr>
            <a:normAutofit fontScale="62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r>
              <a:rPr lang="en-US" sz="2800" dirty="0" smtClean="0"/>
              <a:t>“</a:t>
            </a:r>
            <a:r>
              <a:rPr lang="en-US" sz="2800" b="1" dirty="0" smtClean="0">
                <a:solidFill>
                  <a:srgbClr val="002060"/>
                </a:solidFill>
              </a:rPr>
              <a:t>As [article or video title] says, “</a:t>
            </a:r>
          </a:p>
          <a:p>
            <a:r>
              <a:rPr lang="en-US" sz="2800" b="1" dirty="0" smtClean="0">
                <a:solidFill>
                  <a:srgbClr val="002060"/>
                </a:solidFill>
              </a:rPr>
              <a:t>“The video [title] explains …”</a:t>
            </a:r>
          </a:p>
          <a:p>
            <a:pPr marL="0" indent="0">
              <a:buFont typeface="Wingdings 2"/>
              <a:buNone/>
            </a:pPr>
            <a:endParaRPr lang="en-US" sz="2400" dirty="0"/>
          </a:p>
        </p:txBody>
      </p:sp>
      <p:sp>
        <p:nvSpPr>
          <p:cNvPr id="10" name="Content Placeholder 2"/>
          <p:cNvSpPr txBox="1">
            <a:spLocks/>
          </p:cNvSpPr>
          <p:nvPr/>
        </p:nvSpPr>
        <p:spPr>
          <a:xfrm>
            <a:off x="5105400" y="5656023"/>
            <a:ext cx="3429000" cy="838200"/>
          </a:xfrm>
          <a:prstGeom prst="rect">
            <a:avLst/>
          </a:prstGeom>
        </p:spPr>
        <p:txBody>
          <a:bodyPr vert="horz">
            <a:normAutofit fontScale="62500" lnSpcReduction="2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en-US" sz="2800" b="1" dirty="0" smtClean="0">
                <a:solidFill>
                  <a:srgbClr val="002060"/>
                </a:solidFill>
              </a:rPr>
              <a:t>“ According to …”</a:t>
            </a:r>
          </a:p>
          <a:p>
            <a:r>
              <a:rPr lang="en-US" sz="2800" b="1" dirty="0" smtClean="0">
                <a:solidFill>
                  <a:srgbClr val="002060"/>
                </a:solidFill>
              </a:rPr>
              <a:t>“Although the [article or video title] says …”</a:t>
            </a:r>
          </a:p>
          <a:p>
            <a:pPr marL="0" indent="0">
              <a:buFont typeface="Wingdings 2"/>
              <a:buNone/>
            </a:pPr>
            <a:endParaRPr lang="en-US" sz="2400" dirty="0" smtClean="0"/>
          </a:p>
          <a:p>
            <a:pPr marL="0" indent="0">
              <a:buFont typeface="Wingdings 2"/>
              <a:buNone/>
            </a:pPr>
            <a:endParaRPr lang="en-US" sz="2400" dirty="0"/>
          </a:p>
        </p:txBody>
      </p:sp>
      <p:sp>
        <p:nvSpPr>
          <p:cNvPr id="12" name="TextBox 11"/>
          <p:cNvSpPr txBox="1"/>
          <p:nvPr/>
        </p:nvSpPr>
        <p:spPr>
          <a:xfrm>
            <a:off x="969335" y="4673794"/>
            <a:ext cx="7620000" cy="923330"/>
          </a:xfrm>
          <a:prstGeom prst="rect">
            <a:avLst/>
          </a:prstGeom>
          <a:noFill/>
        </p:spPr>
        <p:txBody>
          <a:bodyPr wrap="square" rtlCol="0">
            <a:spAutoFit/>
          </a:bodyPr>
          <a:lstStyle/>
          <a:p>
            <a:r>
              <a:rPr lang="en-US" dirty="0" smtClean="0"/>
              <a:t>In this situation, a child should _______________.  </a:t>
            </a:r>
          </a:p>
          <a:p>
            <a:r>
              <a:rPr lang="en-US" dirty="0" smtClean="0"/>
              <a:t>When faced with this problem, we should ___________________. </a:t>
            </a:r>
          </a:p>
          <a:p>
            <a:r>
              <a:rPr lang="en-US" dirty="0" smtClean="0"/>
              <a:t>We should __________________ when _________________________</a:t>
            </a:r>
            <a:endParaRPr lang="en-US" dirty="0"/>
          </a:p>
        </p:txBody>
      </p:sp>
    </p:spTree>
    <p:extLst>
      <p:ext uri="{BB962C8B-B14F-4D97-AF65-F5344CB8AC3E}">
        <p14:creationId xmlns:p14="http://schemas.microsoft.com/office/powerpoint/2010/main" val="1186029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1000" fill="hold"/>
                                        <p:tgtEl>
                                          <p:spTgt spid="9"/>
                                        </p:tgtEl>
                                        <p:attrNameLst>
                                          <p:attrName>ppt_w</p:attrName>
                                        </p:attrNameLst>
                                      </p:cBhvr>
                                      <p:tavLst>
                                        <p:tav tm="0">
                                          <p:val>
                                            <p:fltVal val="0"/>
                                          </p:val>
                                        </p:tav>
                                        <p:tav tm="100000">
                                          <p:val>
                                            <p:strVal val="#ppt_w"/>
                                          </p:val>
                                        </p:tav>
                                      </p:tavLst>
                                    </p:anim>
                                    <p:anim calcmode="lin" valueType="num">
                                      <p:cBhvr>
                                        <p:cTn id="24" dur="1000" fill="hold"/>
                                        <p:tgtEl>
                                          <p:spTgt spid="9"/>
                                        </p:tgtEl>
                                        <p:attrNameLst>
                                          <p:attrName>ppt_h</p:attrName>
                                        </p:attrNameLst>
                                      </p:cBhvr>
                                      <p:tavLst>
                                        <p:tav tm="0">
                                          <p:val>
                                            <p:fltVal val="0"/>
                                          </p:val>
                                        </p:tav>
                                        <p:tav tm="100000">
                                          <p:val>
                                            <p:strVal val="#ppt_h"/>
                                          </p:val>
                                        </p:tav>
                                      </p:tavLst>
                                    </p:anim>
                                    <p:anim calcmode="lin" valueType="num">
                                      <p:cBhvr>
                                        <p:cTn id="25" dur="1000" fill="hold"/>
                                        <p:tgtEl>
                                          <p:spTgt spid="9"/>
                                        </p:tgtEl>
                                        <p:attrNameLst>
                                          <p:attrName>style.rotation</p:attrName>
                                        </p:attrNameLst>
                                      </p:cBhvr>
                                      <p:tavLst>
                                        <p:tav tm="0">
                                          <p:val>
                                            <p:fltVal val="90"/>
                                          </p:val>
                                        </p:tav>
                                        <p:tav tm="100000">
                                          <p:val>
                                            <p:fltVal val="0"/>
                                          </p:val>
                                        </p:tav>
                                      </p:tavLst>
                                    </p:anim>
                                    <p:animEffect transition="in" filter="fade">
                                      <p:cBhvr>
                                        <p:cTn id="26" dur="1000"/>
                                        <p:tgtEl>
                                          <p:spTgt spid="9"/>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1000" fill="hold"/>
                                        <p:tgtEl>
                                          <p:spTgt spid="10"/>
                                        </p:tgtEl>
                                        <p:attrNameLst>
                                          <p:attrName>ppt_w</p:attrName>
                                        </p:attrNameLst>
                                      </p:cBhvr>
                                      <p:tavLst>
                                        <p:tav tm="0">
                                          <p:val>
                                            <p:fltVal val="0"/>
                                          </p:val>
                                        </p:tav>
                                        <p:tav tm="100000">
                                          <p:val>
                                            <p:strVal val="#ppt_w"/>
                                          </p:val>
                                        </p:tav>
                                      </p:tavLst>
                                    </p:anim>
                                    <p:anim calcmode="lin" valueType="num">
                                      <p:cBhvr>
                                        <p:cTn id="30" dur="1000" fill="hold"/>
                                        <p:tgtEl>
                                          <p:spTgt spid="10"/>
                                        </p:tgtEl>
                                        <p:attrNameLst>
                                          <p:attrName>ppt_h</p:attrName>
                                        </p:attrNameLst>
                                      </p:cBhvr>
                                      <p:tavLst>
                                        <p:tav tm="0">
                                          <p:val>
                                            <p:fltVal val="0"/>
                                          </p:val>
                                        </p:tav>
                                        <p:tav tm="100000">
                                          <p:val>
                                            <p:strVal val="#ppt_h"/>
                                          </p:val>
                                        </p:tav>
                                      </p:tavLst>
                                    </p:anim>
                                    <p:anim calcmode="lin" valueType="num">
                                      <p:cBhvr>
                                        <p:cTn id="31" dur="1000" fill="hold"/>
                                        <p:tgtEl>
                                          <p:spTgt spid="10"/>
                                        </p:tgtEl>
                                        <p:attrNameLst>
                                          <p:attrName>style.rotation</p:attrName>
                                        </p:attrNameLst>
                                      </p:cBhvr>
                                      <p:tavLst>
                                        <p:tav tm="0">
                                          <p:val>
                                            <p:fltVal val="90"/>
                                          </p:val>
                                        </p:tav>
                                        <p:tav tm="100000">
                                          <p:val>
                                            <p:fltVal val="0"/>
                                          </p:val>
                                        </p:tav>
                                      </p:tavLst>
                                    </p:anim>
                                    <p:animEffect transition="in" filter="fade">
                                      <p:cBhvr>
                                        <p:cTn id="3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MA Allison\AppData\Local\Microsoft\Windows\Temporary Internet Files\Content.IE5\16BEH9OC\boy-148779_6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0368" y="618459"/>
            <a:ext cx="1013541" cy="1832391"/>
          </a:xfrm>
          <a:prstGeom prst="rect">
            <a:avLst/>
          </a:prstGeom>
          <a:noFill/>
          <a:extLst>
            <a:ext uri="{909E8E84-426E-40DD-AFC4-6F175D3DCCD1}">
              <a14:hiddenFill xmlns:a14="http://schemas.microsoft.com/office/drawing/2010/main">
                <a:solidFill>
                  <a:srgbClr val="FFFFFF"/>
                </a:solidFill>
              </a14:hiddenFill>
            </a:ext>
          </a:extLst>
        </p:spPr>
      </p:pic>
      <p:sp>
        <p:nvSpPr>
          <p:cNvPr id="3" name="Rounded Rectangular Callout 2"/>
          <p:cNvSpPr/>
          <p:nvPr/>
        </p:nvSpPr>
        <p:spPr>
          <a:xfrm>
            <a:off x="1981200" y="304800"/>
            <a:ext cx="6629400" cy="762000"/>
          </a:xfrm>
          <a:prstGeom prst="wedgeRoundRectCallout">
            <a:avLst>
              <a:gd name="adj1" fmla="val -52849"/>
              <a:gd name="adj2" fmla="val 94823"/>
              <a:gd name="adj3" fmla="val 16667"/>
            </a:avLst>
          </a:prstGeom>
          <a:solidFill>
            <a:schemeClr val="bg1"/>
          </a:solid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167424" y="341293"/>
            <a:ext cx="6256969" cy="523220"/>
          </a:xfrm>
          <a:prstGeom prst="rect">
            <a:avLst/>
          </a:prstGeom>
          <a:noFill/>
        </p:spPr>
        <p:txBody>
          <a:bodyPr wrap="none" lIns="91440" tIns="45720" rIns="91440" bIns="45720">
            <a:spAutoFit/>
          </a:bodyPr>
          <a:lstStyle/>
          <a:p>
            <a:pPr algn="ctr"/>
            <a:r>
              <a:rPr lang="en-US" sz="2800" b="1" cap="all" dirty="0" smtClean="0">
                <a:ln w="9000" cmpd="sng">
                  <a:solidFill>
                    <a:schemeClr val="accent4">
                      <a:shade val="50000"/>
                      <a:satMod val="120000"/>
                    </a:schemeClr>
                  </a:solidFill>
                  <a:prstDash val="solid"/>
                </a:ln>
                <a:solidFill>
                  <a:srgbClr val="0033CC"/>
                </a:solidFill>
                <a:effectLst>
                  <a:reflection blurRad="12700" stA="28000" endPos="45000" dist="1000" dir="5400000" sy="-100000" algn="bl" rotWithShape="0"/>
                </a:effectLst>
              </a:rPr>
              <a:t>What about those reasons?</a:t>
            </a:r>
            <a:endParaRPr lang="en-US" sz="2800" b="1" cap="all" spc="0" dirty="0">
              <a:ln w="9000" cmpd="sng">
                <a:solidFill>
                  <a:schemeClr val="accent4">
                    <a:shade val="50000"/>
                    <a:satMod val="120000"/>
                  </a:schemeClr>
                </a:solidFill>
                <a:prstDash val="solid"/>
              </a:ln>
              <a:solidFill>
                <a:srgbClr val="0033CC"/>
              </a:solidFill>
              <a:effectLst>
                <a:reflection blurRad="12700" stA="28000" endPos="45000" dist="1000" dir="5400000" sy="-100000" algn="bl" rotWithShape="0"/>
              </a:effectLst>
            </a:endParaRPr>
          </a:p>
        </p:txBody>
      </p:sp>
      <p:sp>
        <p:nvSpPr>
          <p:cNvPr id="5" name="TextBox 4"/>
          <p:cNvSpPr txBox="1"/>
          <p:nvPr/>
        </p:nvSpPr>
        <p:spPr>
          <a:xfrm>
            <a:off x="3733800" y="1353234"/>
            <a:ext cx="5027428" cy="646331"/>
          </a:xfrm>
          <a:prstGeom prst="rect">
            <a:avLst/>
          </a:prstGeom>
          <a:noFill/>
        </p:spPr>
        <p:txBody>
          <a:bodyPr wrap="square" rtlCol="0">
            <a:spAutoFit/>
          </a:bodyPr>
          <a:lstStyle/>
          <a:p>
            <a:r>
              <a:rPr lang="en-US" dirty="0" smtClean="0"/>
              <a:t>You have your claim and evidence from the experts. </a:t>
            </a:r>
          </a:p>
          <a:p>
            <a:r>
              <a:rPr lang="en-US" dirty="0" smtClean="0"/>
              <a:t>What about the reasons you explored?</a:t>
            </a:r>
            <a:endParaRPr lang="en-US" dirty="0"/>
          </a:p>
        </p:txBody>
      </p:sp>
      <p:sp>
        <p:nvSpPr>
          <p:cNvPr id="6" name="TextBox 5"/>
          <p:cNvSpPr txBox="1"/>
          <p:nvPr/>
        </p:nvSpPr>
        <p:spPr>
          <a:xfrm>
            <a:off x="1981200" y="1999565"/>
            <a:ext cx="6324600" cy="1477328"/>
          </a:xfrm>
          <a:prstGeom prst="rect">
            <a:avLst/>
          </a:prstGeom>
          <a:noFill/>
        </p:spPr>
        <p:txBody>
          <a:bodyPr wrap="square" rtlCol="0">
            <a:spAutoFit/>
          </a:bodyPr>
          <a:lstStyle/>
          <a:p>
            <a:r>
              <a:rPr lang="en-US" dirty="0" smtClean="0"/>
              <a:t>Why was that strategy more effective? </a:t>
            </a:r>
          </a:p>
          <a:p>
            <a:r>
              <a:rPr lang="en-US" dirty="0" smtClean="0"/>
              <a:t>What would happen?</a:t>
            </a:r>
          </a:p>
          <a:p>
            <a:r>
              <a:rPr lang="en-US" dirty="0" smtClean="0"/>
              <a:t>Who would it help? </a:t>
            </a:r>
          </a:p>
          <a:p>
            <a:r>
              <a:rPr lang="en-US" dirty="0" smtClean="0"/>
              <a:t>Why would the advice you discussed in the “Some people say…” not be as effective? Are there consequences?</a:t>
            </a:r>
            <a:endParaRPr lang="en-US" dirty="0"/>
          </a:p>
        </p:txBody>
      </p:sp>
      <p:sp>
        <p:nvSpPr>
          <p:cNvPr id="7" name="TextBox 6"/>
          <p:cNvSpPr txBox="1"/>
          <p:nvPr/>
        </p:nvSpPr>
        <p:spPr>
          <a:xfrm>
            <a:off x="1082961" y="3476893"/>
            <a:ext cx="7497512" cy="1046440"/>
          </a:xfrm>
          <a:prstGeom prst="rect">
            <a:avLst/>
          </a:prstGeom>
          <a:noFill/>
        </p:spPr>
        <p:txBody>
          <a:bodyPr wrap="square" rtlCol="0">
            <a:spAutoFit/>
          </a:bodyPr>
          <a:lstStyle/>
          <a:p>
            <a:r>
              <a:rPr lang="en-US" dirty="0" smtClean="0"/>
              <a:t>Look over your claims paragraph.  Have you included these reasons?  </a:t>
            </a:r>
          </a:p>
          <a:p>
            <a:endParaRPr lang="en-US" sz="800" dirty="0"/>
          </a:p>
          <a:p>
            <a:r>
              <a:rPr lang="en-US" dirty="0" smtClean="0"/>
              <a:t>Do you feel that your argument proves that your strategy is the better choice? </a:t>
            </a:r>
          </a:p>
          <a:p>
            <a:r>
              <a:rPr lang="en-US" dirty="0" smtClean="0"/>
              <a:t>If not,  add the rest of your supporting argument. </a:t>
            </a:r>
            <a:endParaRPr lang="en-US" dirty="0"/>
          </a:p>
        </p:txBody>
      </p:sp>
      <p:pic>
        <p:nvPicPr>
          <p:cNvPr id="8" name="Picture 7" descr="C:\Users\MA Allison\AppData\Local\Microsoft\Windows\Temporary Internet Files\Content.IE5\16BEH9OC\boy-148779_6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2033" y="4724400"/>
            <a:ext cx="1013541" cy="1832391"/>
          </a:xfrm>
          <a:prstGeom prst="rect">
            <a:avLst/>
          </a:prstGeom>
          <a:noFill/>
          <a:extLst>
            <a:ext uri="{909E8E84-426E-40DD-AFC4-6F175D3DCCD1}">
              <a14:hiddenFill xmlns:a14="http://schemas.microsoft.com/office/drawing/2010/main">
                <a:solidFill>
                  <a:srgbClr val="FFFFFF"/>
                </a:solidFill>
              </a14:hiddenFill>
            </a:ext>
          </a:extLst>
        </p:spPr>
      </p:pic>
      <p:sp>
        <p:nvSpPr>
          <p:cNvPr id="9" name="Rounded Rectangular Callout 8"/>
          <p:cNvSpPr/>
          <p:nvPr/>
        </p:nvSpPr>
        <p:spPr>
          <a:xfrm>
            <a:off x="381000" y="5083537"/>
            <a:ext cx="6790036" cy="1581330"/>
          </a:xfrm>
          <a:prstGeom prst="wedgeRoundRectCallout">
            <a:avLst>
              <a:gd name="adj1" fmla="val 56026"/>
              <a:gd name="adj2" fmla="val -36340"/>
              <a:gd name="adj3" fmla="val 16667"/>
            </a:avLst>
          </a:prstGeom>
          <a:solidFill>
            <a:schemeClr val="bg1"/>
          </a:solid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54315" y="5002873"/>
            <a:ext cx="6746847" cy="461665"/>
          </a:xfrm>
          <a:prstGeom prst="rect">
            <a:avLst/>
          </a:prstGeom>
          <a:noFill/>
        </p:spPr>
        <p:txBody>
          <a:bodyPr wrap="none" lIns="91440" tIns="45720" rIns="91440" bIns="45720">
            <a:spAutoFit/>
          </a:bodyPr>
          <a:lstStyle/>
          <a:p>
            <a:pPr algn="ctr"/>
            <a:r>
              <a:rPr lang="en-US" sz="2400" b="1" cap="all" dirty="0" smtClean="0">
                <a:ln w="9000" cmpd="sng">
                  <a:solidFill>
                    <a:schemeClr val="accent4">
                      <a:shade val="50000"/>
                      <a:satMod val="120000"/>
                    </a:schemeClr>
                  </a:solidFill>
                  <a:prstDash val="solid"/>
                </a:ln>
                <a:solidFill>
                  <a:srgbClr val="0033CC"/>
                </a:solidFill>
                <a:effectLst>
                  <a:reflection blurRad="12700" stA="28000" endPos="45000" dist="1000" dir="5400000" sy="-100000" algn="bl" rotWithShape="0"/>
                </a:effectLst>
              </a:rPr>
              <a:t>Share your Argument with a friend</a:t>
            </a:r>
            <a:endParaRPr lang="en-US" sz="2400" b="1" cap="all" spc="0" dirty="0">
              <a:ln w="9000" cmpd="sng">
                <a:solidFill>
                  <a:schemeClr val="accent4">
                    <a:shade val="50000"/>
                    <a:satMod val="120000"/>
                  </a:schemeClr>
                </a:solidFill>
                <a:prstDash val="solid"/>
              </a:ln>
              <a:solidFill>
                <a:srgbClr val="0033CC"/>
              </a:solidFill>
              <a:effectLst>
                <a:reflection blurRad="12700" stA="28000" endPos="45000" dist="1000" dir="5400000" sy="-100000" algn="bl" rotWithShape="0"/>
              </a:effectLst>
            </a:endParaRPr>
          </a:p>
        </p:txBody>
      </p:sp>
      <p:sp>
        <p:nvSpPr>
          <p:cNvPr id="11" name="TextBox 10"/>
          <p:cNvSpPr txBox="1"/>
          <p:nvPr/>
        </p:nvSpPr>
        <p:spPr>
          <a:xfrm>
            <a:off x="590368" y="5464538"/>
            <a:ext cx="6420032" cy="1200329"/>
          </a:xfrm>
          <a:prstGeom prst="rect">
            <a:avLst/>
          </a:prstGeom>
          <a:noFill/>
        </p:spPr>
        <p:txBody>
          <a:bodyPr wrap="square" rtlCol="0">
            <a:spAutoFit/>
          </a:bodyPr>
          <a:lstStyle/>
          <a:p>
            <a:r>
              <a:rPr lang="en-US" dirty="0" smtClean="0"/>
              <a:t>Switch papers with another student. Each of you should look for a strong claim supported by evidence and reasons.</a:t>
            </a:r>
          </a:p>
          <a:p>
            <a:r>
              <a:rPr lang="en-US" dirty="0" smtClean="0"/>
              <a:t>Write one compliment on a post-it citing the evidence or reason you liked.</a:t>
            </a:r>
            <a:endParaRPr lang="en-US" dirty="0"/>
          </a:p>
        </p:txBody>
      </p:sp>
    </p:spTree>
    <p:extLst>
      <p:ext uri="{BB962C8B-B14F-4D97-AF65-F5344CB8AC3E}">
        <p14:creationId xmlns:p14="http://schemas.microsoft.com/office/powerpoint/2010/main" val="58322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animBg="1"/>
      <p:bldP spid="10"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5842" y="457200"/>
            <a:ext cx="7500969" cy="830997"/>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400" b="1" cap="none" spc="0" dirty="0" smtClean="0">
                <a:ln w="11430"/>
                <a:solidFill>
                  <a:srgbClr val="FFCC66"/>
                </a:solidFill>
                <a:effectLst>
                  <a:outerShdw blurRad="80000" dist="40000" dir="5040000" algn="tl">
                    <a:srgbClr val="000000">
                      <a:alpha val="30000"/>
                    </a:srgbClr>
                  </a:outerShdw>
                </a:effectLst>
              </a:rPr>
              <a:t>Congratulations!</a:t>
            </a:r>
          </a:p>
          <a:p>
            <a:pPr algn="ctr"/>
            <a:r>
              <a:rPr lang="en-US" sz="2400" b="1" cap="none" spc="0" dirty="0" smtClean="0">
                <a:ln w="11430"/>
                <a:solidFill>
                  <a:srgbClr val="FFCC66"/>
                </a:solidFill>
                <a:effectLst>
                  <a:outerShdw blurRad="80000" dist="40000" dir="5040000" algn="tl">
                    <a:srgbClr val="000000">
                      <a:alpha val="30000"/>
                    </a:srgbClr>
                  </a:outerShdw>
                </a:effectLst>
              </a:rPr>
              <a:t>Now, you have a rough draft </a:t>
            </a:r>
            <a:r>
              <a:rPr lang="en-US" sz="2400" b="1" dirty="0" smtClean="0">
                <a:ln w="11430"/>
                <a:solidFill>
                  <a:srgbClr val="FFCC66"/>
                </a:solidFill>
                <a:effectLst>
                  <a:outerShdw blurRad="80000" dist="40000" dir="5040000" algn="tl">
                    <a:srgbClr val="000000">
                      <a:alpha val="30000"/>
                    </a:srgbClr>
                  </a:outerShdw>
                </a:effectLst>
              </a:rPr>
              <a:t>using this structure</a:t>
            </a:r>
            <a:r>
              <a:rPr lang="en-US" sz="2400" b="1" cap="none" spc="0" dirty="0" smtClean="0">
                <a:ln w="11430"/>
                <a:solidFill>
                  <a:srgbClr val="FFCC66"/>
                </a:solidFill>
                <a:effectLst>
                  <a:outerShdw blurRad="80000" dist="40000" dir="5040000" algn="tl">
                    <a:srgbClr val="000000">
                      <a:alpha val="30000"/>
                    </a:srgbClr>
                  </a:outerShdw>
                </a:effectLst>
              </a:rPr>
              <a:t>!</a:t>
            </a:r>
            <a:endParaRPr lang="en-US" sz="2400" b="1" cap="none" spc="0" dirty="0">
              <a:ln w="11430"/>
              <a:solidFill>
                <a:srgbClr val="FFCC66"/>
              </a:solidFill>
              <a:effectLst>
                <a:outerShdw blurRad="80000" dist="40000" dir="5040000" algn="tl">
                  <a:srgbClr val="000000">
                    <a:alpha val="30000"/>
                  </a:srgbClr>
                </a:outerShdw>
              </a:effectLst>
            </a:endParaRPr>
          </a:p>
        </p:txBody>
      </p:sp>
      <p:sp>
        <p:nvSpPr>
          <p:cNvPr id="3" name="Flowchart: Alternate Process 2"/>
          <p:cNvSpPr/>
          <p:nvPr/>
        </p:nvSpPr>
        <p:spPr>
          <a:xfrm>
            <a:off x="2101475" y="2232965"/>
            <a:ext cx="1176370" cy="1295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memory or scenario</a:t>
            </a:r>
            <a:endParaRPr lang="en-US" dirty="0"/>
          </a:p>
        </p:txBody>
      </p:sp>
      <p:sp>
        <p:nvSpPr>
          <p:cNvPr id="4" name="Flowchart: Alternate Process 3"/>
          <p:cNvSpPr/>
          <p:nvPr/>
        </p:nvSpPr>
        <p:spPr>
          <a:xfrm>
            <a:off x="3933573" y="2232964"/>
            <a:ext cx="1083484" cy="129033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Some people think…</a:t>
            </a:r>
            <a:endParaRPr lang="en-US" dirty="0"/>
          </a:p>
        </p:txBody>
      </p:sp>
      <p:sp>
        <p:nvSpPr>
          <p:cNvPr id="5" name="Flowchart: Alternate Process 4"/>
          <p:cNvSpPr/>
          <p:nvPr/>
        </p:nvSpPr>
        <p:spPr>
          <a:xfrm>
            <a:off x="5638800" y="2242455"/>
            <a:ext cx="1257300" cy="125185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 know we should…</a:t>
            </a:r>
            <a:endParaRPr lang="en-US" dirty="0"/>
          </a:p>
        </p:txBody>
      </p:sp>
      <p:sp>
        <p:nvSpPr>
          <p:cNvPr id="6" name="Flowchart: Alternate Process 5"/>
          <p:cNvSpPr/>
          <p:nvPr/>
        </p:nvSpPr>
        <p:spPr>
          <a:xfrm>
            <a:off x="7520022" y="2207140"/>
            <a:ext cx="1143713" cy="123008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Reasons it would be effective</a:t>
            </a:r>
            <a:endParaRPr lang="en-US" dirty="0"/>
          </a:p>
        </p:txBody>
      </p:sp>
      <p:sp>
        <p:nvSpPr>
          <p:cNvPr id="11" name="Down Arrow 10"/>
          <p:cNvSpPr/>
          <p:nvPr/>
        </p:nvSpPr>
        <p:spPr>
          <a:xfrm rot="16200000">
            <a:off x="5187802" y="2755479"/>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C:\Users\MA Allison\AppData\Local\Microsoft\Windows\Temporary Internet Files\Content.IE5\16BEH9OC\boy-148779_6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501222"/>
            <a:ext cx="1457325" cy="2634712"/>
          </a:xfrm>
          <a:prstGeom prst="rect">
            <a:avLst/>
          </a:prstGeom>
          <a:noFill/>
          <a:extLst>
            <a:ext uri="{909E8E84-426E-40DD-AFC4-6F175D3DCCD1}">
              <a14:hiddenFill xmlns:a14="http://schemas.microsoft.com/office/drawing/2010/main">
                <a:solidFill>
                  <a:srgbClr val="FFFFFF"/>
                </a:solidFill>
              </a14:hiddenFill>
            </a:ext>
          </a:extLst>
        </p:spPr>
      </p:pic>
      <p:sp>
        <p:nvSpPr>
          <p:cNvPr id="15" name="Down Arrow 14"/>
          <p:cNvSpPr/>
          <p:nvPr/>
        </p:nvSpPr>
        <p:spPr>
          <a:xfrm rot="16200000">
            <a:off x="3462083" y="2780479"/>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rot="16200000">
            <a:off x="7053043" y="2780478"/>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9590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763182682"/>
              </p:ext>
            </p:extLst>
          </p:nvPr>
        </p:nvGraphicFramePr>
        <p:xfrm>
          <a:off x="1447800" y="990600"/>
          <a:ext cx="7132320" cy="4983483"/>
        </p:xfrm>
        <a:graphic>
          <a:graphicData uri="http://schemas.openxmlformats.org/drawingml/2006/table">
            <a:tbl>
              <a:tblPr firstRow="1" bandRow="1">
                <a:tableStyleId>{5C22544A-7EE6-4342-B048-85BDC9FD1C3A}</a:tableStyleId>
              </a:tblPr>
              <a:tblGrid>
                <a:gridCol w="891540"/>
                <a:gridCol w="891540"/>
                <a:gridCol w="891540"/>
                <a:gridCol w="891540"/>
                <a:gridCol w="891540"/>
                <a:gridCol w="1308857"/>
                <a:gridCol w="1365763"/>
              </a:tblGrid>
              <a:tr h="533403">
                <a:tc>
                  <a:txBody>
                    <a:bodyPr/>
                    <a:lstStyle/>
                    <a:p>
                      <a:pPr marL="0" algn="l" rtl="0" eaLnBrk="1" fontAlgn="t" latinLnBrk="0" hangingPunct="1">
                        <a:spcBef>
                          <a:spcPts val="0"/>
                        </a:spcBef>
                        <a:spcAft>
                          <a:spcPts val="0"/>
                        </a:spcAft>
                      </a:pPr>
                      <a:endParaRPr lang="en-US" sz="1800" b="0" i="0" u="none" strike="noStrike" dirty="0">
                        <a:effectLst/>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rtl="0" eaLnBrk="1" fontAlgn="t" latinLnBrk="0" hangingPunct="1">
                        <a:spcBef>
                          <a:spcPts val="0"/>
                        </a:spcBef>
                        <a:spcAft>
                          <a:spcPts val="0"/>
                        </a:spcAft>
                      </a:pPr>
                      <a:endParaRPr lang="en-US" sz="1800" b="0" i="0" u="none" strike="noStrike" dirty="0">
                        <a:effectLst/>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algn="ctr" rtl="0" eaLnBrk="1" fontAlgn="ctr" latinLnBrk="0" hangingPunct="1">
                        <a:spcBef>
                          <a:spcPts val="0"/>
                        </a:spcBef>
                        <a:spcAft>
                          <a:spcPts val="0"/>
                        </a:spcAft>
                      </a:pPr>
                      <a:r>
                        <a:rPr lang="en-US" sz="1600" b="1" i="0" u="none" strike="noStrike" kern="1200" dirty="0" smtClean="0">
                          <a:solidFill>
                            <a:srgbClr val="000000"/>
                          </a:solidFill>
                          <a:effectLst/>
                          <a:latin typeface="Calibri"/>
                        </a:rPr>
                        <a:t>Writing </a:t>
                      </a:r>
                      <a:endParaRPr lang="en-US" sz="1800" b="0" i="0" u="none" strike="noStrike" dirty="0" smtClean="0">
                        <a:effectLst/>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US"/>
                    </a:p>
                  </a:txBody>
                  <a:tcPr/>
                </a:tc>
                <a:tc gridSpan="2">
                  <a:txBody>
                    <a:bodyPr/>
                    <a:lstStyle/>
                    <a:p>
                      <a:pPr marL="0" algn="ctr" rtl="0" eaLnBrk="1" fontAlgn="ctr" latinLnBrk="0" hangingPunct="1">
                        <a:spcBef>
                          <a:spcPts val="0"/>
                        </a:spcBef>
                        <a:spcAft>
                          <a:spcPts val="0"/>
                        </a:spcAft>
                      </a:pPr>
                      <a:r>
                        <a:rPr lang="en-US" sz="1600" b="1" i="0" u="none" strike="noStrike" kern="1200" dirty="0" smtClean="0">
                          <a:solidFill>
                            <a:srgbClr val="000000"/>
                          </a:solidFill>
                          <a:effectLst/>
                          <a:latin typeface="Calibri"/>
                        </a:rPr>
                        <a:t>Reading</a:t>
                      </a:r>
                      <a:endParaRPr lang="en-US" sz="1800" b="0" i="0" u="none" strike="noStrike" dirty="0">
                        <a:effectLst/>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n-US"/>
                    </a:p>
                  </a:txBody>
                  <a:tcPr/>
                </a:tc>
                <a:tc>
                  <a:txBody>
                    <a:bodyPr/>
                    <a:lstStyle/>
                    <a:p>
                      <a:pPr marL="0" algn="ctr" rtl="0" eaLnBrk="1" fontAlgn="ctr" latinLnBrk="0" hangingPunct="1">
                        <a:spcBef>
                          <a:spcPts val="0"/>
                        </a:spcBef>
                        <a:spcAft>
                          <a:spcPts val="0"/>
                        </a:spcAft>
                      </a:pPr>
                      <a:r>
                        <a:rPr lang="en-US" sz="1600" b="1" i="0" u="none" strike="noStrike" kern="1200" smtClean="0">
                          <a:solidFill>
                            <a:srgbClr val="000000"/>
                          </a:solidFill>
                          <a:effectLst/>
                          <a:latin typeface="Calibri"/>
                        </a:rPr>
                        <a:t>Topic</a:t>
                      </a:r>
                      <a:endParaRPr lang="en-US" sz="1800" b="0" i="0" u="none" strike="noStrike" smtClean="0">
                        <a:effectLst/>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0301">
                <a:tc>
                  <a:txBody>
                    <a:bodyPr/>
                    <a:lstStyle/>
                    <a:p>
                      <a:pPr marL="0" algn="ctr" rtl="0" eaLnBrk="1" fontAlgn="t" latinLnBrk="0" hangingPunct="1">
                        <a:spcBef>
                          <a:spcPts val="0"/>
                        </a:spcBef>
                        <a:spcAft>
                          <a:spcPts val="0"/>
                        </a:spcAft>
                      </a:pPr>
                      <a:r>
                        <a:rPr lang="en-US" sz="1000" b="1" i="0" u="none" strike="noStrike" kern="1200" dirty="0" smtClean="0">
                          <a:solidFill>
                            <a:srgbClr val="000000"/>
                          </a:solidFill>
                          <a:effectLst/>
                          <a:latin typeface="Calibri"/>
                        </a:rPr>
                        <a:t>Argument </a:t>
                      </a:r>
                      <a:endParaRPr lang="en-US" sz="1800" b="0" i="0" u="none" strike="noStrike" dirty="0" smtClean="0">
                        <a:effectLst/>
                        <a:latin typeface="Arial"/>
                      </a:endParaRPr>
                    </a:p>
                    <a:p>
                      <a:pPr marL="0" algn="ctr" rtl="0" eaLnBrk="1" fontAlgn="t" latinLnBrk="0" hangingPunct="1">
                        <a:spcBef>
                          <a:spcPts val="0"/>
                        </a:spcBef>
                        <a:spcAft>
                          <a:spcPts val="0"/>
                        </a:spcAft>
                      </a:pPr>
                      <a:r>
                        <a:rPr lang="en-US" sz="1000" b="1" i="0" u="none" strike="noStrike" kern="1200" dirty="0" smtClean="0">
                          <a:solidFill>
                            <a:srgbClr val="000000"/>
                          </a:solidFill>
                          <a:effectLst/>
                          <a:latin typeface="Calibri"/>
                        </a:rPr>
                        <a:t>MINI-UNIT</a:t>
                      </a:r>
                      <a:endParaRPr lang="en-US" sz="1800" b="0" i="0" u="none" strike="noStrike" dirty="0" smtClean="0">
                        <a:effectLst/>
                        <a:latin typeface="Arial"/>
                      </a:endParaRPr>
                    </a:p>
                    <a:p>
                      <a:pPr marL="0" algn="ctr" rtl="0" eaLnBrk="1" fontAlgn="t" latinLnBrk="0" hangingPunct="1">
                        <a:spcBef>
                          <a:spcPts val="0"/>
                        </a:spcBef>
                        <a:spcAft>
                          <a:spcPts val="0"/>
                        </a:spcAft>
                      </a:pPr>
                      <a:r>
                        <a:rPr lang="en-US" sz="1000" b="1" i="0" u="none" strike="noStrike" kern="1200" dirty="0" smtClean="0">
                          <a:solidFill>
                            <a:srgbClr val="000000"/>
                          </a:solidFill>
                          <a:effectLst/>
                          <a:latin typeface="Calibri"/>
                        </a:rPr>
                        <a:t>Emphasis</a:t>
                      </a:r>
                      <a:endParaRPr lang="en-US" sz="1800" b="0" i="0" u="none" strike="noStrike" dirty="0">
                        <a:effectLst/>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rtl="0" eaLnBrk="1" fontAlgn="t" latinLnBrk="0" hangingPunct="1">
                        <a:spcBef>
                          <a:spcPts val="0"/>
                        </a:spcBef>
                        <a:spcAft>
                          <a:spcPts val="0"/>
                        </a:spcAft>
                      </a:pPr>
                      <a:r>
                        <a:rPr lang="en-US" sz="1000" b="1" i="0" u="none" strike="noStrike" kern="1200" dirty="0" smtClean="0">
                          <a:solidFill>
                            <a:srgbClr val="000000"/>
                          </a:solidFill>
                          <a:effectLst/>
                          <a:latin typeface="Calibri"/>
                        </a:rPr>
                        <a:t>ARGUMENT SKILLS </a:t>
                      </a:r>
                      <a:endParaRPr lang="en-US" sz="1800" b="0" i="0" u="none" strike="noStrike" dirty="0" smtClean="0">
                        <a:effectLst/>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rtl="0" eaLnBrk="1" fontAlgn="ctr" latinLnBrk="0" hangingPunct="1">
                        <a:spcBef>
                          <a:spcPts val="0"/>
                        </a:spcBef>
                        <a:spcAft>
                          <a:spcPts val="0"/>
                        </a:spcAft>
                      </a:pPr>
                      <a:r>
                        <a:rPr lang="en-US" sz="1000" b="1" i="0" u="none" strike="noStrike" kern="1200" dirty="0" smtClean="0">
                          <a:solidFill>
                            <a:srgbClr val="000000"/>
                          </a:solidFill>
                          <a:effectLst/>
                          <a:latin typeface="Calibri"/>
                        </a:rPr>
                        <a:t>PRODUCT </a:t>
                      </a:r>
                      <a:endParaRPr lang="en-US" sz="1800" b="0" i="0" u="none" strike="noStrike" dirty="0" smtClean="0">
                        <a:effectLst/>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rtl="0" eaLnBrk="1" fontAlgn="ctr" latinLnBrk="0" hangingPunct="1">
                        <a:spcBef>
                          <a:spcPts val="0"/>
                        </a:spcBef>
                        <a:spcAft>
                          <a:spcPts val="0"/>
                        </a:spcAft>
                      </a:pPr>
                      <a:r>
                        <a:rPr lang="en-US" sz="1000" b="1" i="0" u="none" strike="noStrike" kern="1200" dirty="0" smtClean="0">
                          <a:solidFill>
                            <a:srgbClr val="000000"/>
                          </a:solidFill>
                          <a:effectLst/>
                          <a:latin typeface="Calibri"/>
                        </a:rPr>
                        <a:t>ELEMENTS OF ARGUMENT</a:t>
                      </a:r>
                      <a:endParaRPr lang="en-US" sz="1800" b="0" i="0" u="none" strike="noStrike" dirty="0" smtClean="0">
                        <a:effectLst/>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rtl="0" eaLnBrk="1" fontAlgn="ctr" latinLnBrk="0" hangingPunct="1">
                        <a:spcBef>
                          <a:spcPts val="0"/>
                        </a:spcBef>
                        <a:spcAft>
                          <a:spcPts val="0"/>
                        </a:spcAft>
                      </a:pPr>
                      <a:r>
                        <a:rPr lang="en-US" sz="1000" b="1" i="0" u="none" strike="noStrike" kern="1200" dirty="0" smtClean="0">
                          <a:solidFill>
                            <a:srgbClr val="000000"/>
                          </a:solidFill>
                          <a:effectLst/>
                          <a:latin typeface="Calibri"/>
                        </a:rPr>
                        <a:t>CLOSE READING STRATEGIES</a:t>
                      </a:r>
                      <a:endParaRPr lang="en-US" sz="1800" b="0" i="0" u="none" strike="noStrike" dirty="0" smtClean="0">
                        <a:effectLst/>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rtl="0" eaLnBrk="1" fontAlgn="ctr" latinLnBrk="0" hangingPunct="1">
                        <a:spcBef>
                          <a:spcPts val="0"/>
                        </a:spcBef>
                        <a:spcAft>
                          <a:spcPts val="0"/>
                        </a:spcAft>
                      </a:pPr>
                      <a:r>
                        <a:rPr lang="en-US" sz="1000" b="1" i="0" u="none" strike="noStrike" kern="1200" dirty="0" smtClean="0">
                          <a:solidFill>
                            <a:srgbClr val="000000"/>
                          </a:solidFill>
                          <a:effectLst/>
                          <a:latin typeface="Calibri"/>
                        </a:rPr>
                        <a:t>RESPONSE TO READINGS</a:t>
                      </a:r>
                      <a:endParaRPr lang="en-US" sz="1800" b="0" i="0" u="none" strike="noStrike" dirty="0" smtClean="0">
                        <a:effectLst/>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algn="ctr" rtl="0" eaLnBrk="1" fontAlgn="t" latinLnBrk="0" hangingPunct="1">
                        <a:spcBef>
                          <a:spcPts val="0"/>
                        </a:spcBef>
                        <a:spcAft>
                          <a:spcPts val="0"/>
                        </a:spcAft>
                      </a:pPr>
                      <a:r>
                        <a:rPr lang="en-US" sz="1000" b="1" i="0" u="none" strike="noStrike" kern="1200" dirty="0" smtClean="0">
                          <a:solidFill>
                            <a:srgbClr val="000000"/>
                          </a:solidFill>
                          <a:effectLst/>
                          <a:latin typeface="Calibri"/>
                        </a:rPr>
                        <a:t>TOPICS</a:t>
                      </a:r>
                      <a:endParaRPr lang="en-US" sz="1800" b="0" i="0" u="none" strike="noStrike" dirty="0">
                        <a:effectLst/>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0301">
                <a:tc>
                  <a:txBody>
                    <a:bodyPr/>
                    <a:lstStyle/>
                    <a:p>
                      <a:r>
                        <a:rPr lang="en-US" sz="800" dirty="0" smtClean="0">
                          <a:latin typeface="Calibri" panose="020F0502020204030204" pitchFamily="34" charset="0"/>
                        </a:rPr>
                        <a:t># of lessons</a:t>
                      </a:r>
                      <a:endParaRPr lang="en-US" sz="8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dirty="0" smtClean="0">
                          <a:latin typeface="Calibri" panose="020F0502020204030204" pitchFamily="34" charset="0"/>
                        </a:rPr>
                        <a:t>Draft, Feedback, Revise, Reflect</a:t>
                      </a:r>
                      <a:endParaRPr lang="en-US" sz="8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rtl="0" eaLnBrk="1" fontAlgn="ctr" latinLnBrk="0" hangingPunct="1">
                        <a:spcBef>
                          <a:spcPts val="0"/>
                        </a:spcBef>
                        <a:spcAft>
                          <a:spcPts val="0"/>
                        </a:spcAft>
                      </a:pPr>
                      <a:r>
                        <a:rPr lang="en-US" sz="800" b="1" i="0" u="none" strike="noStrike" kern="1200" dirty="0" smtClean="0">
                          <a:solidFill>
                            <a:srgbClr val="000000"/>
                          </a:solidFill>
                          <a:effectLst/>
                          <a:latin typeface="Calibri"/>
                        </a:rPr>
                        <a:t>Close reading strategies</a:t>
                      </a:r>
                      <a:endParaRPr lang="en-US" sz="800" b="0" i="0" u="none" strike="noStrike" dirty="0" smtClean="0">
                        <a:effectLst/>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rtl="0" eaLnBrk="1" fontAlgn="ctr" latinLnBrk="0" hangingPunct="1">
                        <a:spcBef>
                          <a:spcPts val="0"/>
                        </a:spcBef>
                        <a:spcAft>
                          <a:spcPts val="0"/>
                        </a:spcAft>
                      </a:pPr>
                      <a:r>
                        <a:rPr lang="en-US" sz="800" b="1" i="0" u="none" strike="noStrike" kern="1200" dirty="0" smtClean="0">
                          <a:solidFill>
                            <a:srgbClr val="000000"/>
                          </a:solidFill>
                          <a:effectLst/>
                          <a:latin typeface="Calibri"/>
                        </a:rPr>
                        <a:t>Writing &amp; talking to develop knowledge on topic or issue</a:t>
                      </a:r>
                      <a:endParaRPr lang="en-US" sz="800" b="0" i="0" u="none" strike="noStrike" dirty="0">
                        <a:effectLst/>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0301">
                <a:tc>
                  <a:txBody>
                    <a:bodyPr/>
                    <a:lstStyle/>
                    <a:p>
                      <a:r>
                        <a:rPr lang="en-US" sz="1000" dirty="0" smtClean="0">
                          <a:latin typeface="Calibri" panose="020F0502020204030204" pitchFamily="34" charset="0"/>
                        </a:rPr>
                        <a:t>Using text-based evidence to support an opinion</a:t>
                      </a:r>
                    </a:p>
                    <a:p>
                      <a:endParaRPr lang="en-US" sz="1000" dirty="0" smtClean="0">
                        <a:latin typeface="Calibri" panose="020F0502020204030204" pitchFamily="34" charset="0"/>
                      </a:endParaRPr>
                    </a:p>
                    <a:p>
                      <a:r>
                        <a:rPr lang="en-US" sz="1000" dirty="0" smtClean="0">
                          <a:latin typeface="Calibri" panose="020F0502020204030204" pitchFamily="34" charset="0"/>
                        </a:rPr>
                        <a:t>Writing for an audience</a:t>
                      </a:r>
                    </a:p>
                    <a:p>
                      <a:endParaRPr lang="en-US" sz="1000" dirty="0" smtClean="0">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Calibri" panose="020F0502020204030204" pitchFamily="34" charset="0"/>
                        </a:rPr>
                        <a:t>7-9 lessons</a:t>
                      </a:r>
                    </a:p>
                    <a:p>
                      <a:endParaRPr lang="en-US" sz="10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sz="800" b="1" kern="1200" dirty="0" smtClean="0">
                          <a:solidFill>
                            <a:schemeClr val="dk1"/>
                          </a:solidFill>
                          <a:effectLst/>
                          <a:latin typeface="+mn-lt"/>
                          <a:ea typeface="+mn-ea"/>
                          <a:cs typeface="+mn-cs"/>
                        </a:rPr>
                        <a:t>Entering Skills:</a:t>
                      </a:r>
                      <a:endParaRPr kumimoji="0" lang="en-US" sz="800" kern="1200" dirty="0" smtClean="0">
                        <a:solidFill>
                          <a:schemeClr val="dk1"/>
                        </a:solidFill>
                        <a:effectLst/>
                        <a:latin typeface="+mn-lt"/>
                        <a:ea typeface="+mn-ea"/>
                        <a:cs typeface="+mn-cs"/>
                      </a:endParaRPr>
                    </a:p>
                    <a:p>
                      <a:r>
                        <a:rPr lang="en-US" sz="1000" baseline="0" dirty="0" smtClean="0">
                          <a:latin typeface="Calibri" panose="020F0502020204030204" pitchFamily="34" charset="0"/>
                        </a:rPr>
                        <a:t>Close Reading for a purpose</a:t>
                      </a:r>
                    </a:p>
                    <a:p>
                      <a:endParaRPr lang="en-US" sz="1000" baseline="0" dirty="0" smtClean="0">
                        <a:latin typeface="Calibri" panose="020F0502020204030204" pitchFamily="34" charset="0"/>
                      </a:endParaRPr>
                    </a:p>
                    <a:p>
                      <a:r>
                        <a:rPr kumimoji="0" lang="en-US" sz="800" b="1" kern="1200" dirty="0" smtClean="0">
                          <a:solidFill>
                            <a:schemeClr val="dk1"/>
                          </a:solidFill>
                          <a:effectLst/>
                          <a:latin typeface="Calibri" panose="020F0502020204030204" pitchFamily="34" charset="0"/>
                          <a:ea typeface="+mn-ea"/>
                          <a:cs typeface="+mn-cs"/>
                        </a:rPr>
                        <a:t>Foundational Skills</a:t>
                      </a:r>
                    </a:p>
                    <a:p>
                      <a:r>
                        <a:rPr lang="en-US" sz="1000" baseline="0" dirty="0" smtClean="0">
                          <a:latin typeface="Calibri" panose="020F0502020204030204" pitchFamily="34" charset="0"/>
                        </a:rPr>
                        <a:t>It Says/I Say Chart</a:t>
                      </a:r>
                    </a:p>
                    <a:p>
                      <a:endParaRPr lang="en-US" sz="1000" baseline="0" dirty="0" smtClean="0">
                        <a:latin typeface="Calibri" panose="020F0502020204030204" pitchFamily="34" charset="0"/>
                      </a:endParaRPr>
                    </a:p>
                    <a:p>
                      <a:r>
                        <a:rPr lang="en-US" sz="1000" baseline="0" dirty="0" smtClean="0">
                          <a:latin typeface="Calibri" panose="020F0502020204030204" pitchFamily="34" charset="0"/>
                        </a:rPr>
                        <a:t>Peer conferencing</a:t>
                      </a:r>
                    </a:p>
                    <a:p>
                      <a:endParaRPr lang="en-US" sz="1000" baseline="0" dirty="0" smtClean="0">
                        <a:latin typeface="Calibri" panose="020F0502020204030204" pitchFamily="34" charset="0"/>
                      </a:endParaRPr>
                    </a:p>
                    <a:p>
                      <a:r>
                        <a:rPr lang="en-US" sz="1000" baseline="0" dirty="0" smtClean="0">
                          <a:latin typeface="Calibri" panose="020F0502020204030204" pitchFamily="34" charset="0"/>
                        </a:rPr>
                        <a:t>Giving text-based evidence</a:t>
                      </a:r>
                    </a:p>
                    <a:p>
                      <a:endParaRPr lang="en-US" sz="1000" baseline="0" dirty="0" smtClean="0">
                        <a:latin typeface="Calibri" panose="020F0502020204030204" pitchFamily="34" charset="0"/>
                      </a:endParaRPr>
                    </a:p>
                    <a:p>
                      <a:r>
                        <a:rPr kumimoji="0" lang="en-US" sz="800" b="1" kern="1200" dirty="0" smtClean="0">
                          <a:solidFill>
                            <a:schemeClr val="dk1"/>
                          </a:solidFill>
                          <a:effectLst/>
                          <a:latin typeface="+mn-lt"/>
                          <a:ea typeface="+mn-ea"/>
                          <a:cs typeface="+mn-cs"/>
                        </a:rPr>
                        <a:t>Digging Deeper:</a:t>
                      </a:r>
                      <a:endParaRPr lang="en-US" sz="800" baseline="0" dirty="0" smtClean="0">
                        <a:latin typeface="Calibri" panose="020F0502020204030204" pitchFamily="34" charset="0"/>
                      </a:endParaRPr>
                    </a:p>
                    <a:p>
                      <a:r>
                        <a:rPr lang="en-US" sz="1000" baseline="0" dirty="0" smtClean="0">
                          <a:latin typeface="Calibri" panose="020F0502020204030204" pitchFamily="34" charset="0"/>
                        </a:rPr>
                        <a:t>Connecting to the audience</a:t>
                      </a:r>
                    </a:p>
                    <a:p>
                      <a:endParaRPr lang="en-US" sz="10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latin typeface="Calibri" panose="020F0502020204030204" pitchFamily="34" charset="0"/>
                        </a:rPr>
                        <a:t>Kernel Essay: A Memory/Scenario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Calibri" panose="020F0502020204030204" pitchFamily="34" charset="0"/>
                        </a:rPr>
                        <a:t>Some People Think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Calibri" panose="020F0502020204030204" pitchFamily="34" charset="0"/>
                        </a:rPr>
                        <a:t>I know we should →</a:t>
                      </a:r>
                    </a:p>
                    <a:p>
                      <a:r>
                        <a:rPr lang="en-US" sz="1000" dirty="0" smtClean="0">
                          <a:latin typeface="Calibri" panose="020F0502020204030204" pitchFamily="34" charset="0"/>
                        </a:rPr>
                        <a:t>Reasons it would be effective</a:t>
                      </a:r>
                      <a:endParaRPr lang="en-US" sz="10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latin typeface="Calibri" panose="020F0502020204030204" pitchFamily="34" charset="0"/>
                        </a:rPr>
                        <a:t>Researching to make an informed decision</a:t>
                      </a:r>
                    </a:p>
                    <a:p>
                      <a:endParaRPr lang="en-US" sz="1000" dirty="0" smtClean="0">
                        <a:latin typeface="Calibri" panose="020F0502020204030204" pitchFamily="34" charset="0"/>
                      </a:endParaRPr>
                    </a:p>
                    <a:p>
                      <a:r>
                        <a:rPr lang="en-US" sz="1000" dirty="0" smtClean="0">
                          <a:latin typeface="Calibri" panose="020F0502020204030204" pitchFamily="34" charset="0"/>
                        </a:rPr>
                        <a:t>Writing for an audience</a:t>
                      </a:r>
                    </a:p>
                    <a:p>
                      <a:endParaRPr lang="en-US" sz="1000" dirty="0" smtClean="0">
                        <a:latin typeface="Calibri" panose="020F0502020204030204" pitchFamily="34" charset="0"/>
                      </a:endParaRPr>
                    </a:p>
                    <a:p>
                      <a:r>
                        <a:rPr lang="en-US" sz="1000" dirty="0" smtClean="0">
                          <a:latin typeface="Calibri" panose="020F0502020204030204" pitchFamily="34" charset="0"/>
                        </a:rPr>
                        <a:t>Providing clear,</a:t>
                      </a:r>
                      <a:r>
                        <a:rPr lang="en-US" sz="1000" baseline="0" dirty="0" smtClean="0">
                          <a:latin typeface="Calibri" panose="020F0502020204030204" pitchFamily="34" charset="0"/>
                        </a:rPr>
                        <a:t> logical reasons to support an opinion</a:t>
                      </a:r>
                    </a:p>
                    <a:p>
                      <a:endParaRPr lang="en-US" sz="1000" baseline="0" dirty="0" smtClean="0">
                        <a:latin typeface="Calibri" panose="020F0502020204030204" pitchFamily="34" charset="0"/>
                      </a:endParaRPr>
                    </a:p>
                    <a:p>
                      <a:r>
                        <a:rPr lang="en-US" sz="1000" baseline="0" dirty="0" smtClean="0">
                          <a:latin typeface="Calibri" panose="020F0502020204030204" pitchFamily="34" charset="0"/>
                        </a:rPr>
                        <a:t>Using a counter move (Harris)</a:t>
                      </a:r>
                      <a:endParaRPr lang="en-US" sz="10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latin typeface="Calibri" panose="020F0502020204030204" pitchFamily="34" charset="0"/>
                        </a:rPr>
                        <a:t>It Says, I Say</a:t>
                      </a:r>
                      <a:r>
                        <a:rPr lang="en-US" sz="1000" baseline="0" dirty="0" smtClean="0">
                          <a:latin typeface="Calibri" panose="020F0502020204030204" pitchFamily="34" charset="0"/>
                        </a:rPr>
                        <a:t> Chart</a:t>
                      </a:r>
                    </a:p>
                    <a:p>
                      <a:endParaRPr lang="en-US" sz="1000" baseline="0" dirty="0" smtClean="0">
                        <a:latin typeface="Calibri" panose="020F0502020204030204" pitchFamily="34" charset="0"/>
                      </a:endParaRPr>
                    </a:p>
                    <a:p>
                      <a:r>
                        <a:rPr lang="en-US" sz="1000" baseline="0" dirty="0" smtClean="0">
                          <a:latin typeface="Calibri" panose="020F0502020204030204" pitchFamily="34" charset="0"/>
                        </a:rPr>
                        <a:t>Identifying the meaning in illustrations</a:t>
                      </a:r>
                    </a:p>
                    <a:p>
                      <a:endParaRPr lang="en-US" sz="1000" baseline="0" dirty="0" smtClean="0">
                        <a:latin typeface="Calibri" panose="020F0502020204030204" pitchFamily="34" charset="0"/>
                      </a:endParaRPr>
                    </a:p>
                    <a:p>
                      <a:r>
                        <a:rPr lang="en-US" sz="1000" baseline="0" dirty="0" smtClean="0">
                          <a:latin typeface="Calibri" panose="020F0502020204030204" pitchFamily="34" charset="0"/>
                        </a:rPr>
                        <a:t>Reading/ highlighting poetry for a purpose</a:t>
                      </a:r>
                    </a:p>
                    <a:p>
                      <a:endParaRPr lang="en-US" sz="1000" baseline="0" dirty="0" smtClean="0">
                        <a:latin typeface="Calibri" panose="020F0502020204030204" pitchFamily="34" charset="0"/>
                      </a:endParaRPr>
                    </a:p>
                    <a:p>
                      <a:r>
                        <a:rPr lang="en-US" sz="1000" baseline="0" dirty="0" smtClean="0">
                          <a:latin typeface="Calibri" panose="020F0502020204030204" pitchFamily="34" charset="0"/>
                        </a:rPr>
                        <a:t>Close Reading/ highlighting a text for evidence</a:t>
                      </a:r>
                      <a:endParaRPr lang="en-US" sz="10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err="1" smtClean="0">
                          <a:latin typeface="Calibri" panose="020F0502020204030204" pitchFamily="34" charset="0"/>
                        </a:rPr>
                        <a:t>Scaffolded</a:t>
                      </a:r>
                      <a:r>
                        <a:rPr lang="en-US" sz="1000" dirty="0" smtClean="0">
                          <a:latin typeface="Calibri" panose="020F0502020204030204" pitchFamily="34" charset="0"/>
                        </a:rPr>
                        <a:t> writing:</a:t>
                      </a:r>
                    </a:p>
                    <a:p>
                      <a:endParaRPr lang="en-US" sz="1000" dirty="0" smtClean="0">
                        <a:latin typeface="Calibri" panose="020F0502020204030204" pitchFamily="34" charset="0"/>
                      </a:endParaRPr>
                    </a:p>
                    <a:p>
                      <a:r>
                        <a:rPr lang="en-US" sz="1000" dirty="0" smtClean="0">
                          <a:latin typeface="Calibri" panose="020F0502020204030204" pitchFamily="34" charset="0"/>
                        </a:rPr>
                        <a:t>A Memory/Scenario →Some People Think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Calibri" panose="020F0502020204030204" pitchFamily="34" charset="0"/>
                        </a:rPr>
                        <a:t>→I know we should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Calibri" panose="020F0502020204030204" pitchFamily="34" charset="0"/>
                        </a:rPr>
                        <a:t>→Reasons it would be effective</a:t>
                      </a:r>
                    </a:p>
                    <a:p>
                      <a:endParaRPr lang="en-US" sz="1000" dirty="0" smtClean="0">
                        <a:latin typeface="Calibri" panose="020F0502020204030204" pitchFamily="34" charset="0"/>
                      </a:endParaRPr>
                    </a:p>
                    <a:p>
                      <a:r>
                        <a:rPr lang="en-US" sz="1000" dirty="0" smtClean="0">
                          <a:latin typeface="Calibri" panose="020F0502020204030204" pitchFamily="34" charset="0"/>
                        </a:rPr>
                        <a:t>Choices of audience:</a:t>
                      </a:r>
                      <a:r>
                        <a:rPr lang="en-US" sz="1000" baseline="0" dirty="0" smtClean="0">
                          <a:latin typeface="Calibri" panose="020F0502020204030204" pitchFamily="34" charset="0"/>
                        </a:rPr>
                        <a:t> </a:t>
                      </a:r>
                    </a:p>
                    <a:p>
                      <a:r>
                        <a:rPr lang="en-US" sz="1000" baseline="0" dirty="0" smtClean="0">
                          <a:latin typeface="Calibri" panose="020F0502020204030204" pitchFamily="34" charset="0"/>
                        </a:rPr>
                        <a:t>Bystander</a:t>
                      </a:r>
                    </a:p>
                    <a:p>
                      <a:r>
                        <a:rPr lang="en-US" sz="1000" baseline="0" dirty="0" smtClean="0">
                          <a:latin typeface="Calibri" panose="020F0502020204030204" pitchFamily="34" charset="0"/>
                        </a:rPr>
                        <a:t>Person being bullied</a:t>
                      </a:r>
                      <a:endParaRPr lang="en-US" sz="1000" dirty="0" smtClean="0">
                        <a:latin typeface="Calibri" panose="020F0502020204030204" pitchFamily="34" charset="0"/>
                      </a:endParaRPr>
                    </a:p>
                    <a:p>
                      <a:endParaRPr lang="en-US" sz="1000"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latin typeface="Calibri" panose="020F0502020204030204" pitchFamily="34" charset="0"/>
                        </a:rPr>
                        <a:t>How to Respond to Bullying?</a:t>
                      </a:r>
                      <a:r>
                        <a:rPr lang="en-US" sz="1000" baseline="0" dirty="0" smtClean="0">
                          <a:latin typeface="Calibri" panose="020F0502020204030204" pitchFamily="34" charset="0"/>
                        </a:rPr>
                        <a:t> </a:t>
                      </a:r>
                    </a:p>
                    <a:p>
                      <a:endParaRPr lang="en-US" sz="1000" baseline="0" dirty="0" smtClean="0">
                        <a:latin typeface="Calibri" panose="020F0502020204030204" pitchFamily="34" charset="0"/>
                      </a:endParaRPr>
                    </a:p>
                    <a:p>
                      <a:r>
                        <a:rPr lang="en-US" sz="1000" baseline="0" dirty="0" smtClean="0">
                          <a:latin typeface="Calibri" panose="020F0502020204030204" pitchFamily="34" charset="0"/>
                        </a:rPr>
                        <a:t>3 illustrations</a:t>
                      </a:r>
                    </a:p>
                    <a:p>
                      <a:r>
                        <a:rPr lang="en-US" sz="1000" baseline="0" dirty="0" smtClean="0">
                          <a:latin typeface="Calibri" panose="020F0502020204030204" pitchFamily="34" charset="0"/>
                        </a:rPr>
                        <a:t>Bullying 101 packet (pdf)</a:t>
                      </a:r>
                    </a:p>
                    <a:p>
                      <a:r>
                        <a:rPr lang="en-US" sz="1000" baseline="0" dirty="0" smtClean="0">
                          <a:latin typeface="Calibri" panose="020F0502020204030204" pitchFamily="34" charset="0"/>
                        </a:rPr>
                        <a:t>3 videos</a:t>
                      </a:r>
                    </a:p>
                    <a:p>
                      <a:r>
                        <a:rPr lang="en-US" sz="1000" baseline="0" dirty="0" smtClean="0">
                          <a:latin typeface="Calibri" panose="020F0502020204030204" pitchFamily="34" charset="0"/>
                        </a:rPr>
                        <a:t>Song/Poem (Butterfly)</a:t>
                      </a:r>
                    </a:p>
                    <a:p>
                      <a:r>
                        <a:rPr lang="en-US" sz="1000" baseline="0" dirty="0" smtClean="0">
                          <a:latin typeface="Calibri" panose="020F0502020204030204" pitchFamily="34" charset="0"/>
                        </a:rPr>
                        <a:t>article</a:t>
                      </a:r>
                    </a:p>
                    <a:p>
                      <a:endParaRPr lang="en-US" sz="1000" baseline="0" dirty="0" smtClean="0">
                        <a:latin typeface="Calibri" panose="020F0502020204030204" pitchFamily="34" charset="0"/>
                      </a:endParaRPr>
                    </a:p>
                    <a:p>
                      <a:endParaRPr lang="en-US" sz="1000" dirty="0" smtClean="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2671531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7800" y="990600"/>
            <a:ext cx="6858000" cy="3416320"/>
          </a:xfrm>
          <a:prstGeom prst="rect">
            <a:avLst/>
          </a:prstGeom>
          <a:noFill/>
        </p:spPr>
        <p:txBody>
          <a:bodyPr wrap="square" rtlCol="0">
            <a:spAutoFit/>
          </a:bodyPr>
          <a:lstStyle/>
          <a:p>
            <a:r>
              <a:rPr lang="en-US" sz="3200" dirty="0" smtClean="0"/>
              <a:t>Writing Standards Emphasized in this Mini-Unit:</a:t>
            </a:r>
          </a:p>
          <a:p>
            <a:endParaRPr lang="en-US" sz="3200" dirty="0"/>
          </a:p>
          <a:p>
            <a:pPr marL="457200" indent="-457200">
              <a:buFont typeface="Arial" panose="020B0604020202020204" pitchFamily="34" charset="0"/>
              <a:buChar char="•"/>
            </a:pPr>
            <a:r>
              <a:rPr lang="en-US" sz="2000" dirty="0" smtClean="0"/>
              <a:t>Write an opinion piece in which they introduce the topic.</a:t>
            </a:r>
          </a:p>
          <a:p>
            <a:pPr marL="457200" indent="-457200">
              <a:buFont typeface="Arial" panose="020B0604020202020204" pitchFamily="34" charset="0"/>
              <a:buChar char="•"/>
            </a:pPr>
            <a:r>
              <a:rPr lang="en-US" sz="2000" dirty="0" smtClean="0"/>
              <a:t>Write an opinion piece in which they state an opinion, providing reasons and evidence.</a:t>
            </a:r>
          </a:p>
          <a:p>
            <a:pPr marL="457200" indent="-457200">
              <a:buFont typeface="Arial" panose="020B0604020202020204" pitchFamily="34" charset="0"/>
              <a:buChar char="•"/>
            </a:pPr>
            <a:r>
              <a:rPr lang="en-US" sz="2000" dirty="0" smtClean="0"/>
              <a:t>Providing a counter argument in an opinion piece.</a:t>
            </a:r>
          </a:p>
          <a:p>
            <a:pPr marL="457200" indent="-457200">
              <a:buFont typeface="Arial" panose="020B0604020202020204" pitchFamily="34" charset="0"/>
              <a:buChar char="•"/>
            </a:pPr>
            <a:r>
              <a:rPr lang="en-US" sz="2000" dirty="0" smtClean="0"/>
              <a:t>Writing an opinion piece in which they write a concluding paragraph.</a:t>
            </a:r>
            <a:endParaRPr lang="en-US" sz="2000" dirty="0"/>
          </a:p>
        </p:txBody>
      </p:sp>
    </p:spTree>
    <p:extLst>
      <p:ext uri="{BB962C8B-B14F-4D97-AF65-F5344CB8AC3E}">
        <p14:creationId xmlns:p14="http://schemas.microsoft.com/office/powerpoint/2010/main" val="2221906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90800" y="152400"/>
            <a:ext cx="5715000" cy="584775"/>
          </a:xfrm>
          <a:prstGeom prst="rect">
            <a:avLst/>
          </a:prstGeom>
          <a:noFill/>
        </p:spPr>
        <p:txBody>
          <a:bodyPr wrap="square" rtlCol="0">
            <a:spAutoFit/>
          </a:bodyPr>
          <a:lstStyle/>
          <a:p>
            <a:r>
              <a:rPr lang="en-US" sz="3200" b="1" dirty="0" smtClean="0"/>
              <a:t>Mini-Unit Sequence </a:t>
            </a:r>
            <a:endParaRPr lang="en-US" sz="3200" b="1" dirty="0"/>
          </a:p>
        </p:txBody>
      </p:sp>
      <p:graphicFrame>
        <p:nvGraphicFramePr>
          <p:cNvPr id="4" name="Table 3"/>
          <p:cNvGraphicFramePr>
            <a:graphicFrameLocks noGrp="1"/>
          </p:cNvGraphicFramePr>
          <p:nvPr>
            <p:extLst>
              <p:ext uri="{D42A27DB-BD31-4B8C-83A1-F6EECF244321}">
                <p14:modId xmlns:p14="http://schemas.microsoft.com/office/powerpoint/2010/main" val="3303787741"/>
              </p:ext>
            </p:extLst>
          </p:nvPr>
        </p:nvGraphicFramePr>
        <p:xfrm>
          <a:off x="304800" y="758946"/>
          <a:ext cx="8534400" cy="5613400"/>
        </p:xfrm>
        <a:graphic>
          <a:graphicData uri="http://schemas.openxmlformats.org/drawingml/2006/table">
            <a:tbl>
              <a:tblPr firstRow="1" bandRow="1">
                <a:tableStyleId>{5C22544A-7EE6-4342-B048-85BDC9FD1C3A}</a:tableStyleId>
              </a:tblPr>
              <a:tblGrid>
                <a:gridCol w="1143000"/>
                <a:gridCol w="7391400"/>
              </a:tblGrid>
              <a:tr h="370840">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8D1"/>
                    </a:solidFill>
                  </a:tcPr>
                </a:tc>
                <a:tc>
                  <a:txBody>
                    <a:bodyPr/>
                    <a:lstStyle/>
                    <a:p>
                      <a:r>
                        <a:rPr lang="en-US" sz="1600" b="0" dirty="0" smtClean="0">
                          <a:solidFill>
                            <a:schemeClr val="tx1"/>
                          </a:solidFill>
                        </a:rPr>
                        <a:t>Each day’s lesson is approximately 30 minutes.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8D1"/>
                    </a:solidFill>
                  </a:tcPr>
                </a:tc>
              </a:tr>
              <a:tr h="370840">
                <a:tc>
                  <a:txBody>
                    <a:bodyPr/>
                    <a:lstStyle/>
                    <a:p>
                      <a:r>
                        <a:rPr lang="en-US" sz="1600" b="0" dirty="0" smtClean="0">
                          <a:solidFill>
                            <a:schemeClr val="tx1"/>
                          </a:solidFill>
                        </a:rPr>
                        <a:t>Day 1</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8D1"/>
                    </a:solidFill>
                  </a:tcPr>
                </a:tc>
                <a:tc>
                  <a:txBody>
                    <a:bodyPr/>
                    <a:lstStyle/>
                    <a:p>
                      <a:r>
                        <a:rPr lang="en-US" sz="1600" b="0" dirty="0" smtClean="0">
                          <a:solidFill>
                            <a:schemeClr val="tx1"/>
                          </a:solidFill>
                        </a:rPr>
                        <a:t>Slides 4-7  The</a:t>
                      </a:r>
                      <a:r>
                        <a:rPr lang="en-US" sz="1600" b="0" baseline="0" dirty="0" smtClean="0">
                          <a:solidFill>
                            <a:schemeClr val="tx1"/>
                          </a:solidFill>
                        </a:rPr>
                        <a:t> class </a:t>
                      </a:r>
                      <a:r>
                        <a:rPr lang="en-US" sz="1600" b="0" dirty="0" smtClean="0">
                          <a:solidFill>
                            <a:schemeClr val="tx1"/>
                          </a:solidFill>
                        </a:rPr>
                        <a:t>will analyze images of bullying. </a:t>
                      </a:r>
                    </a:p>
                    <a:p>
                      <a:r>
                        <a:rPr lang="en-US" sz="1600" b="0" dirty="0" smtClean="0">
                          <a:solidFill>
                            <a:schemeClr val="tx1"/>
                          </a:solidFill>
                        </a:rPr>
                        <a:t>They will </a:t>
                      </a:r>
                      <a:r>
                        <a:rPr lang="en-US" sz="1600" b="0" i="1" dirty="0" smtClean="0">
                          <a:solidFill>
                            <a:schemeClr val="tx1"/>
                          </a:solidFill>
                        </a:rPr>
                        <a:t>Think,</a:t>
                      </a:r>
                      <a:r>
                        <a:rPr lang="en-US" sz="1600" b="0" i="1" baseline="0" dirty="0" smtClean="0">
                          <a:solidFill>
                            <a:schemeClr val="tx1"/>
                          </a:solidFill>
                        </a:rPr>
                        <a:t> Write, Share</a:t>
                      </a:r>
                      <a:r>
                        <a:rPr lang="en-US" sz="1600" b="0" i="0" baseline="0" dirty="0" smtClean="0">
                          <a:solidFill>
                            <a:schemeClr val="tx1"/>
                          </a:solidFill>
                        </a:rPr>
                        <a:t> about bullying (definition &amp; personal experience).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8D1"/>
                    </a:solidFill>
                  </a:tcPr>
                </a:tc>
              </a:tr>
              <a:tr h="370840">
                <a:tc>
                  <a:txBody>
                    <a:bodyPr/>
                    <a:lstStyle/>
                    <a:p>
                      <a:r>
                        <a:rPr lang="en-US" sz="1600" b="0" dirty="0" smtClean="0">
                          <a:solidFill>
                            <a:schemeClr val="tx1"/>
                          </a:solidFill>
                        </a:rPr>
                        <a:t>Days 2 &amp; 3</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8D1"/>
                    </a:solidFill>
                  </a:tcPr>
                </a:tc>
                <a:tc>
                  <a:txBody>
                    <a:bodyPr/>
                    <a:lstStyle/>
                    <a:p>
                      <a:r>
                        <a:rPr lang="en-US" sz="1600" b="0" dirty="0" smtClean="0">
                          <a:solidFill>
                            <a:schemeClr val="tx1"/>
                          </a:solidFill>
                        </a:rPr>
                        <a:t>Slide 8   The class will research bullying with the </a:t>
                      </a:r>
                      <a:r>
                        <a:rPr lang="en-US" sz="1600" b="0" i="1" dirty="0" smtClean="0">
                          <a:solidFill>
                            <a:schemeClr val="tx1"/>
                          </a:solidFill>
                        </a:rPr>
                        <a:t>Bullying 101 </a:t>
                      </a:r>
                      <a:r>
                        <a:rPr lang="en-US" sz="1600" b="0" i="0" dirty="0" smtClean="0">
                          <a:solidFill>
                            <a:schemeClr val="tx1"/>
                          </a:solidFill>
                        </a:rPr>
                        <a:t>pamphlet. They will take notes on the </a:t>
                      </a:r>
                      <a:r>
                        <a:rPr lang="en-US" sz="1600" b="0" i="1" dirty="0" smtClean="0">
                          <a:solidFill>
                            <a:schemeClr val="tx1"/>
                          </a:solidFill>
                        </a:rPr>
                        <a:t>It Said/My Thoughts</a:t>
                      </a:r>
                      <a:r>
                        <a:rPr lang="en-US" sz="1600" b="0" i="0" baseline="0" dirty="0" smtClean="0">
                          <a:solidFill>
                            <a:schemeClr val="tx1"/>
                          </a:solidFill>
                        </a:rPr>
                        <a:t> chart.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8D1"/>
                    </a:solidFill>
                  </a:tcPr>
                </a:tc>
              </a:tr>
              <a:tr h="370840">
                <a:tc>
                  <a:txBody>
                    <a:bodyPr/>
                    <a:lstStyle/>
                    <a:p>
                      <a:r>
                        <a:rPr lang="en-US" sz="1600" b="0" dirty="0" smtClean="0">
                          <a:solidFill>
                            <a:schemeClr val="tx1"/>
                          </a:solidFill>
                        </a:rPr>
                        <a:t>Day 4</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8D1"/>
                    </a:solidFill>
                  </a:tcPr>
                </a:tc>
                <a:tc>
                  <a:txBody>
                    <a:bodyPr/>
                    <a:lstStyle/>
                    <a:p>
                      <a:r>
                        <a:rPr lang="en-US" sz="1600" b="0" dirty="0" smtClean="0">
                          <a:solidFill>
                            <a:schemeClr val="tx1"/>
                          </a:solidFill>
                        </a:rPr>
                        <a:t>Slides 9-11   The</a:t>
                      </a:r>
                      <a:r>
                        <a:rPr lang="en-US" sz="1600" b="0" baseline="0" dirty="0" smtClean="0">
                          <a:solidFill>
                            <a:schemeClr val="tx1"/>
                          </a:solidFill>
                        </a:rPr>
                        <a:t> class will watch 3 videos about bullying. These videos provide personal reactions to bullying. </a:t>
                      </a:r>
                    </a:p>
                    <a:p>
                      <a:r>
                        <a:rPr lang="en-US" sz="1600" b="0" baseline="0" dirty="0" smtClean="0">
                          <a:solidFill>
                            <a:schemeClr val="tx1"/>
                          </a:solidFill>
                        </a:rPr>
                        <a:t>Lizzie Slider video: They will find a message in her lyrics.</a:t>
                      </a:r>
                    </a:p>
                    <a:p>
                      <a:r>
                        <a:rPr lang="en-US" sz="1600" b="0" dirty="0" smtClean="0">
                          <a:solidFill>
                            <a:schemeClr val="tx1"/>
                          </a:solidFill>
                        </a:rPr>
                        <a:t>D’s video: Students will react to the way the basketball players, coach, and school</a:t>
                      </a:r>
                      <a:r>
                        <a:rPr lang="en-US" sz="1600" b="0" baseline="0" dirty="0" smtClean="0">
                          <a:solidFill>
                            <a:schemeClr val="tx1"/>
                          </a:solidFill>
                        </a:rPr>
                        <a:t> reacted to bullying.</a:t>
                      </a:r>
                    </a:p>
                    <a:p>
                      <a:r>
                        <a:rPr lang="en-US" sz="1600" b="0" dirty="0" smtClean="0">
                          <a:solidFill>
                            <a:schemeClr val="tx1"/>
                          </a:solidFill>
                        </a:rPr>
                        <a:t>Student Video: Students will react to the solutions provided in the scenarios presented.</a:t>
                      </a:r>
                    </a:p>
                    <a:p>
                      <a:r>
                        <a:rPr lang="en-US" sz="1600" b="0" dirty="0" smtClean="0">
                          <a:solidFill>
                            <a:schemeClr val="tx1"/>
                          </a:solidFill>
                        </a:rPr>
                        <a:t>(All reactions will be recorded on the </a:t>
                      </a:r>
                      <a:r>
                        <a:rPr lang="en-US" sz="1600" b="0" i="1" dirty="0" smtClean="0">
                          <a:solidFill>
                            <a:schemeClr val="tx1"/>
                          </a:solidFill>
                        </a:rPr>
                        <a:t>It Said/My Thoughts</a:t>
                      </a:r>
                      <a:r>
                        <a:rPr lang="en-US" sz="1600" b="0" i="0" baseline="0" dirty="0" smtClean="0">
                          <a:solidFill>
                            <a:schemeClr val="tx1"/>
                          </a:solidFill>
                        </a:rPr>
                        <a:t> chart.)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8D1"/>
                    </a:solidFill>
                  </a:tcPr>
                </a:tc>
              </a:tr>
              <a:tr h="370840">
                <a:tc>
                  <a:txBody>
                    <a:bodyPr/>
                    <a:lstStyle/>
                    <a:p>
                      <a:r>
                        <a:rPr lang="en-US" sz="1600" b="0" dirty="0" smtClean="0">
                          <a:solidFill>
                            <a:schemeClr val="tx1"/>
                          </a:solidFill>
                        </a:rPr>
                        <a:t>Day 5-7</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8D1"/>
                    </a:solidFill>
                  </a:tcPr>
                </a:tc>
                <a:tc>
                  <a:txBody>
                    <a:bodyPr/>
                    <a:lstStyle/>
                    <a:p>
                      <a:r>
                        <a:rPr lang="en-US" sz="1600" b="0" dirty="0" smtClean="0">
                          <a:solidFill>
                            <a:schemeClr val="tx1"/>
                          </a:solidFill>
                        </a:rPr>
                        <a:t>Slides 12-15  Students</a:t>
                      </a:r>
                      <a:r>
                        <a:rPr lang="en-US" sz="1600" b="0" baseline="0" dirty="0" smtClean="0">
                          <a:solidFill>
                            <a:schemeClr val="tx1"/>
                          </a:solidFill>
                        </a:rPr>
                        <a:t> will walk through steps to create a rough draft for the essay.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baseline="0" dirty="0" smtClean="0">
                          <a:solidFill>
                            <a:schemeClr val="tx1"/>
                          </a:solidFill>
                        </a:rPr>
                        <a:t>(Memory/Scenario) </a:t>
                      </a:r>
                      <a:r>
                        <a:rPr lang="en-US" sz="1600" b="0" baseline="0" dirty="0" smtClean="0">
                          <a:solidFill>
                            <a:schemeClr val="tx1"/>
                          </a:solidFill>
                          <a:sym typeface="Wingdings"/>
                        </a:rPr>
                        <a:t> </a:t>
                      </a:r>
                      <a:r>
                        <a:rPr lang="en-US" sz="1600" b="0" baseline="0" dirty="0" smtClean="0">
                          <a:solidFill>
                            <a:schemeClr val="tx1"/>
                          </a:solidFill>
                        </a:rPr>
                        <a:t>(Some people think…) </a:t>
                      </a:r>
                      <a:r>
                        <a:rPr lang="en-US" sz="1600" b="0" baseline="0" dirty="0" smtClean="0">
                          <a:solidFill>
                            <a:schemeClr val="tx1"/>
                          </a:solidFill>
                          <a:sym typeface="Wingdings"/>
                        </a:rPr>
                        <a:t> </a:t>
                      </a:r>
                      <a:r>
                        <a:rPr lang="en-US" sz="1600" b="0" baseline="0" dirty="0" smtClean="0">
                          <a:solidFill>
                            <a:schemeClr val="tx1"/>
                          </a:solidFill>
                        </a:rPr>
                        <a:t>(I think we should) </a:t>
                      </a:r>
                      <a:r>
                        <a:rPr lang="en-US" sz="1600" b="0" baseline="0" dirty="0" smtClean="0">
                          <a:solidFill>
                            <a:schemeClr val="tx1"/>
                          </a:solidFill>
                          <a:sym typeface="Wingdings"/>
                        </a:rPr>
                        <a:t> </a:t>
                      </a:r>
                      <a:r>
                        <a:rPr lang="en-US" sz="1600" b="0" baseline="0" dirty="0" smtClean="0">
                          <a:solidFill>
                            <a:schemeClr val="tx1"/>
                          </a:solidFill>
                        </a:rPr>
                        <a:t>(Reasons effective)</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baseline="0" dirty="0" smtClean="0">
                          <a:solidFill>
                            <a:schemeClr val="tx1"/>
                          </a:solidFill>
                        </a:rPr>
                        <a:t>All charts are included with the</a:t>
                      </a:r>
                      <a:r>
                        <a:rPr lang="en-US" sz="1600" b="0" i="0" dirty="0" smtClean="0">
                          <a:solidFill>
                            <a:schemeClr val="tx1"/>
                          </a:solidFill>
                        </a:rPr>
                        <a:t> </a:t>
                      </a:r>
                      <a:r>
                        <a:rPr lang="en-US" sz="1600" b="0" i="1" dirty="0" smtClean="0">
                          <a:solidFill>
                            <a:schemeClr val="tx1"/>
                          </a:solidFill>
                        </a:rPr>
                        <a:t>It Said/My Thoughts</a:t>
                      </a:r>
                      <a:r>
                        <a:rPr lang="en-US" sz="1600" b="0" i="0" baseline="0" dirty="0" smtClean="0">
                          <a:solidFill>
                            <a:schemeClr val="tx1"/>
                          </a:solidFill>
                        </a:rPr>
                        <a:t> chart.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i="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i="0" baseline="0" dirty="0" smtClean="0">
                          <a:solidFill>
                            <a:schemeClr val="tx1"/>
                          </a:solidFill>
                        </a:rPr>
                        <a:t>Students will evaluate their claim for effectiveness, cite a source, and supply reasons for their claim.</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i="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i="0" baseline="0" dirty="0" smtClean="0">
                          <a:solidFill>
                            <a:schemeClr val="tx1"/>
                          </a:solidFill>
                        </a:rPr>
                        <a:t>When finished, students will peer conference. </a:t>
                      </a:r>
                      <a:endParaRPr lang="en-US" sz="16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8D1"/>
                    </a:solidFill>
                  </a:tcPr>
                </a:tc>
              </a:tr>
            </a:tbl>
          </a:graphicData>
        </a:graphic>
      </p:graphicFrame>
    </p:spTree>
    <p:extLst>
      <p:ext uri="{BB962C8B-B14F-4D97-AF65-F5344CB8AC3E}">
        <p14:creationId xmlns:p14="http://schemas.microsoft.com/office/powerpoint/2010/main" val="3138690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Day 1: </a:t>
            </a:r>
            <a:r>
              <a:rPr lang="en-US" dirty="0" smtClean="0"/>
              <a:t>Think, Pair, Share </a:t>
            </a:r>
            <a:br>
              <a:rPr lang="en-US" dirty="0" smtClean="0"/>
            </a:br>
            <a:r>
              <a:rPr lang="en-US" dirty="0" smtClean="0"/>
              <a:t>What is happening in this image?</a:t>
            </a:r>
            <a:endParaRPr lang="en-US" dirty="0"/>
          </a:p>
        </p:txBody>
      </p:sp>
      <p:pic>
        <p:nvPicPr>
          <p:cNvPr id="1026" name="Picture 2" descr="http://www.religionlink.com/clipart/bulli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600200"/>
            <a:ext cx="3962400" cy="26416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491343" y="4252686"/>
            <a:ext cx="3995057" cy="707886"/>
          </a:xfrm>
          <a:prstGeom prst="rect">
            <a:avLst/>
          </a:prstGeom>
        </p:spPr>
        <p:txBody>
          <a:bodyPr wrap="square">
            <a:spAutoFit/>
          </a:bodyPr>
          <a:lstStyle/>
          <a:p>
            <a:r>
              <a:rPr lang="en-US" sz="800" dirty="0" smtClean="0"/>
              <a:t>http://www.bing.com/images/search?q=kids+bullying+clipart&amp;view=detailv2&amp;qft=+filterui%3alicense-L2_L3_L4_L5_L6_L7&amp;id=EC836F42C2480C5F0F4CC0B635449EEE023A32C1&amp;selectedIndex=1&amp;ccid=vf%2fVQVZh&amp;simid=608033706305130250&amp;thid=OIP.Mbdffd5415661f4873ab0cfc7c65d9225H0&amp;ajaxhist=0</a:t>
            </a:r>
            <a:endParaRPr lang="en-US" sz="800" dirty="0"/>
          </a:p>
        </p:txBody>
      </p:sp>
      <p:sp>
        <p:nvSpPr>
          <p:cNvPr id="5" name="TextBox 4"/>
          <p:cNvSpPr txBox="1"/>
          <p:nvPr/>
        </p:nvSpPr>
        <p:spPr>
          <a:xfrm>
            <a:off x="5715000" y="1600200"/>
            <a:ext cx="3200400" cy="2031325"/>
          </a:xfrm>
          <a:prstGeom prst="rect">
            <a:avLst/>
          </a:prstGeom>
          <a:noFill/>
        </p:spPr>
        <p:txBody>
          <a:bodyPr wrap="square" rtlCol="0">
            <a:spAutoFit/>
          </a:bodyPr>
          <a:lstStyle/>
          <a:p>
            <a:r>
              <a:rPr lang="en-US" dirty="0" smtClean="0"/>
              <a:t>What do you think is happening in the picture?</a:t>
            </a:r>
          </a:p>
          <a:p>
            <a:endParaRPr lang="en-US" dirty="0"/>
          </a:p>
          <a:p>
            <a:r>
              <a:rPr lang="en-US" dirty="0" smtClean="0"/>
              <a:t>How do you know? </a:t>
            </a:r>
          </a:p>
          <a:p>
            <a:endParaRPr lang="en-US" dirty="0"/>
          </a:p>
          <a:p>
            <a:r>
              <a:rPr lang="en-US" dirty="0" smtClean="0"/>
              <a:t>What do you see in the picture that is telling the story?</a:t>
            </a:r>
            <a:endParaRPr lang="en-US" dirty="0"/>
          </a:p>
        </p:txBody>
      </p:sp>
    </p:spTree>
    <p:extLst>
      <p:ext uri="{BB962C8B-B14F-4D97-AF65-F5344CB8AC3E}">
        <p14:creationId xmlns:p14="http://schemas.microsoft.com/office/powerpoint/2010/main" val="2546326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Day 1: Think, Pair, Share </a:t>
            </a:r>
            <a:br>
              <a:rPr lang="en-US" dirty="0" smtClean="0"/>
            </a:br>
            <a:r>
              <a:rPr lang="en-US" dirty="0" smtClean="0"/>
              <a:t>What is happening in this image?</a:t>
            </a:r>
            <a:endParaRPr lang="en-US" dirty="0"/>
          </a:p>
        </p:txBody>
      </p:sp>
      <p:pic>
        <p:nvPicPr>
          <p:cNvPr id="2050" name="Picture 2" descr="http://the-story-of-romeo-and-juliet.wikispaces.com/file/view/boys_fighting-_violence.jpg/260996552/boys_fighting-_viole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752600"/>
            <a:ext cx="2438400" cy="338097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676400" y="5410200"/>
            <a:ext cx="6324600" cy="461665"/>
          </a:xfrm>
          <a:prstGeom prst="rect">
            <a:avLst/>
          </a:prstGeom>
        </p:spPr>
        <p:txBody>
          <a:bodyPr wrap="square">
            <a:spAutoFit/>
          </a:bodyPr>
          <a:lstStyle/>
          <a:p>
            <a:r>
              <a:rPr lang="en-US" sz="800" dirty="0" smtClean="0"/>
              <a:t>http://www.bing.com/images/search?q=kids+bullying+clipart&amp;view=detailv2&amp;qft=+filterui%3alicense-L2_L3_L4_L5_L6_L7&amp;id=BEEBC8F23BB4A77807A6BD573493E07B8FE0A077&amp;selectedindex=15&amp;ccid=0qps2UJ3&amp;simid=608012175627780948&amp;thid=OIP.Md2aa6cd9427742b628e7926fa417a530o0&amp;mode=overlay&amp;first=1</a:t>
            </a:r>
            <a:endParaRPr lang="en-US" sz="800" dirty="0"/>
          </a:p>
        </p:txBody>
      </p:sp>
      <p:sp>
        <p:nvSpPr>
          <p:cNvPr id="7" name="TextBox 6"/>
          <p:cNvSpPr txBox="1"/>
          <p:nvPr/>
        </p:nvSpPr>
        <p:spPr>
          <a:xfrm>
            <a:off x="5715000" y="1600200"/>
            <a:ext cx="3200400" cy="2031325"/>
          </a:xfrm>
          <a:prstGeom prst="rect">
            <a:avLst/>
          </a:prstGeom>
          <a:noFill/>
        </p:spPr>
        <p:txBody>
          <a:bodyPr wrap="square" rtlCol="0">
            <a:spAutoFit/>
          </a:bodyPr>
          <a:lstStyle/>
          <a:p>
            <a:r>
              <a:rPr lang="en-US" dirty="0" smtClean="0"/>
              <a:t>What do you think is happening in the picture?</a:t>
            </a:r>
          </a:p>
          <a:p>
            <a:endParaRPr lang="en-US" dirty="0"/>
          </a:p>
          <a:p>
            <a:r>
              <a:rPr lang="en-US" dirty="0" smtClean="0"/>
              <a:t>How do you know? </a:t>
            </a:r>
          </a:p>
          <a:p>
            <a:endParaRPr lang="en-US" dirty="0"/>
          </a:p>
          <a:p>
            <a:r>
              <a:rPr lang="en-US" dirty="0" smtClean="0"/>
              <a:t>What do you see in the picture that is telling the story?</a:t>
            </a:r>
            <a:endParaRPr lang="en-US" dirty="0"/>
          </a:p>
        </p:txBody>
      </p:sp>
    </p:spTree>
    <p:extLst>
      <p:ext uri="{BB962C8B-B14F-4D97-AF65-F5344CB8AC3E}">
        <p14:creationId xmlns:p14="http://schemas.microsoft.com/office/powerpoint/2010/main" val="12401038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Day 1: </a:t>
            </a:r>
            <a:r>
              <a:rPr lang="en-US" dirty="0" smtClean="0"/>
              <a:t>Think, Pair, Share </a:t>
            </a:r>
            <a:br>
              <a:rPr lang="en-US" dirty="0" smtClean="0"/>
            </a:br>
            <a:r>
              <a:rPr lang="en-US" dirty="0" smtClean="0"/>
              <a:t>What is happening in this image?</a:t>
            </a:r>
            <a:endParaRPr lang="en-US" dirty="0"/>
          </a:p>
        </p:txBody>
      </p:sp>
      <p:pic>
        <p:nvPicPr>
          <p:cNvPr id="3075" name="Picture 3" descr="C:\Users\MA Allison\AppData\Local\Microsoft\Windows\Temporary Internet Files\Content.IE5\16BEH9OC\bullying[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905000"/>
            <a:ext cx="4210050" cy="314134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5715000" y="1600200"/>
            <a:ext cx="3200400" cy="2031325"/>
          </a:xfrm>
          <a:prstGeom prst="rect">
            <a:avLst/>
          </a:prstGeom>
          <a:noFill/>
        </p:spPr>
        <p:txBody>
          <a:bodyPr wrap="square" rtlCol="0">
            <a:spAutoFit/>
          </a:bodyPr>
          <a:lstStyle/>
          <a:p>
            <a:r>
              <a:rPr lang="en-US" dirty="0" smtClean="0"/>
              <a:t>What do you think is happening in the picture?</a:t>
            </a:r>
          </a:p>
          <a:p>
            <a:endParaRPr lang="en-US" dirty="0"/>
          </a:p>
          <a:p>
            <a:r>
              <a:rPr lang="en-US" dirty="0" smtClean="0"/>
              <a:t>How do you know? </a:t>
            </a:r>
          </a:p>
          <a:p>
            <a:endParaRPr lang="en-US" dirty="0"/>
          </a:p>
          <a:p>
            <a:r>
              <a:rPr lang="en-US" dirty="0" smtClean="0"/>
              <a:t>What do you see in the picture that is telling the story?</a:t>
            </a:r>
            <a:endParaRPr lang="en-US" dirty="0"/>
          </a:p>
        </p:txBody>
      </p:sp>
    </p:spTree>
    <p:extLst>
      <p:ext uri="{BB962C8B-B14F-4D97-AF65-F5344CB8AC3E}">
        <p14:creationId xmlns:p14="http://schemas.microsoft.com/office/powerpoint/2010/main" val="986709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35608" y="274638"/>
            <a:ext cx="7498080" cy="2011362"/>
          </a:xfrm>
          <a:prstGeom prst="rect">
            <a:avLst/>
          </a:prstGeom>
        </p:spPr>
        <p:txBody>
          <a:bodyPr>
            <a:normAutofit fontScale="975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dirty="0" smtClean="0"/>
              <a:t>Day 1: So, what is bullying?</a:t>
            </a:r>
          </a:p>
          <a:p>
            <a:endParaRPr lang="en-US" sz="2100" dirty="0" smtClean="0"/>
          </a:p>
          <a:p>
            <a:r>
              <a:rPr lang="en-US" sz="2100" dirty="0" smtClean="0"/>
              <a:t>Think, Write, Share:  </a:t>
            </a:r>
          </a:p>
          <a:p>
            <a:r>
              <a:rPr lang="en-US" sz="2100" dirty="0" smtClean="0"/>
              <a:t>What do you think bullying is? Write it down. Be prepared to share your answer with a neighbor. </a:t>
            </a:r>
          </a:p>
          <a:p>
            <a:endParaRPr lang="en-US" sz="2100" dirty="0"/>
          </a:p>
          <a:p>
            <a:endParaRPr lang="en-US" sz="2100" dirty="0"/>
          </a:p>
        </p:txBody>
      </p:sp>
      <p:pic>
        <p:nvPicPr>
          <p:cNvPr id="9218" name="Picture 2" descr="C:\Users\MA Allison\AppData\Local\Microsoft\Windows\Temporary Internet Files\Content.IE5\RZ7SEBEJ\kids-writing[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3799114"/>
            <a:ext cx="2505075" cy="271462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435608" y="2286000"/>
            <a:ext cx="7165467" cy="1631216"/>
          </a:xfrm>
          <a:prstGeom prst="rect">
            <a:avLst/>
          </a:prstGeom>
          <a:noFill/>
        </p:spPr>
        <p:txBody>
          <a:bodyPr wrap="square" rtlCol="0">
            <a:spAutoFit/>
          </a:bodyPr>
          <a:lstStyle/>
          <a:p>
            <a:r>
              <a:rPr lang="en-US" sz="2000" dirty="0" smtClean="0">
                <a:solidFill>
                  <a:schemeClr val="tx2">
                    <a:lumMod val="75000"/>
                  </a:schemeClr>
                </a:solidFill>
              </a:rPr>
              <a:t>Think and Write – We will not share these.</a:t>
            </a:r>
          </a:p>
          <a:p>
            <a:r>
              <a:rPr lang="en-US" sz="2000" dirty="0" smtClean="0">
                <a:solidFill>
                  <a:schemeClr val="tx2">
                    <a:lumMod val="75000"/>
                  </a:schemeClr>
                </a:solidFill>
              </a:rPr>
              <a:t>Write down a memory you have of bullying. </a:t>
            </a:r>
          </a:p>
          <a:p>
            <a:r>
              <a:rPr lang="en-US" sz="2000" dirty="0" smtClean="0">
                <a:solidFill>
                  <a:schemeClr val="tx2">
                    <a:lumMod val="75000"/>
                  </a:schemeClr>
                </a:solidFill>
              </a:rPr>
              <a:t>	Did you see someone else get bullied? </a:t>
            </a:r>
          </a:p>
          <a:p>
            <a:r>
              <a:rPr lang="en-US" sz="2000" dirty="0" smtClean="0">
                <a:solidFill>
                  <a:schemeClr val="tx2">
                    <a:lumMod val="75000"/>
                  </a:schemeClr>
                </a:solidFill>
              </a:rPr>
              <a:t>	Have you been bullied by someone else?  </a:t>
            </a:r>
          </a:p>
          <a:p>
            <a:r>
              <a:rPr lang="en-US" sz="2000" dirty="0" smtClean="0">
                <a:solidFill>
                  <a:schemeClr val="tx2">
                    <a:lumMod val="75000"/>
                  </a:schemeClr>
                </a:solidFill>
              </a:rPr>
              <a:t>	Have you ever bullied someone else?</a:t>
            </a:r>
            <a:endParaRPr lang="en-US" sz="2000" dirty="0">
              <a:solidFill>
                <a:schemeClr val="tx2">
                  <a:lumMod val="75000"/>
                </a:schemeClr>
              </a:solidFill>
            </a:endParaRPr>
          </a:p>
        </p:txBody>
      </p:sp>
    </p:spTree>
    <p:extLst>
      <p:ext uri="{BB962C8B-B14F-4D97-AF65-F5344CB8AC3E}">
        <p14:creationId xmlns:p14="http://schemas.microsoft.com/office/powerpoint/2010/main" val="3046776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35608" y="274638"/>
            <a:ext cx="7498080" cy="3611562"/>
          </a:xfrm>
          <a:prstGeom prst="rect">
            <a:avLst/>
          </a:prstGeom>
        </p:spPr>
        <p:txBody>
          <a:bodyPr>
            <a:normAutofit fontScale="975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dirty="0" smtClean="0"/>
              <a:t>Let’s do a little research…</a:t>
            </a:r>
          </a:p>
          <a:p>
            <a:endParaRPr lang="en-US" sz="2100" dirty="0" smtClean="0"/>
          </a:p>
          <a:p>
            <a:r>
              <a:rPr lang="en-US" sz="2100" dirty="0" smtClean="0"/>
              <a:t>Read the pamphlet called Bullying 101 to expand our knowledge of the subject. Take notes reflecting on your own thoughts. </a:t>
            </a:r>
          </a:p>
          <a:p>
            <a:endParaRPr lang="en-US" sz="2100" dirty="0"/>
          </a:p>
          <a:p>
            <a:r>
              <a:rPr lang="en-US" sz="2100" dirty="0">
                <a:hlinkClick r:id="rId3"/>
              </a:rPr>
              <a:t>http://</a:t>
            </a:r>
            <a:r>
              <a:rPr lang="en-US" sz="2100" dirty="0" smtClean="0">
                <a:hlinkClick r:id="rId3"/>
              </a:rPr>
              <a:t>www.pacerkidsagainstbullying.org/wp-content/uploads/2014/07/bullying1011.pdf</a:t>
            </a:r>
            <a:endParaRPr lang="en-US" sz="2100" dirty="0" smtClean="0"/>
          </a:p>
          <a:p>
            <a:endParaRPr lang="en-US" sz="2100" dirty="0" smtClean="0"/>
          </a:p>
        </p:txBody>
      </p:sp>
      <p:grpSp>
        <p:nvGrpSpPr>
          <p:cNvPr id="3" name="Group 2"/>
          <p:cNvGrpSpPr>
            <a:grpSpLocks/>
          </p:cNvGrpSpPr>
          <p:nvPr/>
        </p:nvGrpSpPr>
        <p:grpSpPr bwMode="auto">
          <a:xfrm>
            <a:off x="5780145" y="2897671"/>
            <a:ext cx="2498350" cy="3316543"/>
            <a:chOff x="540" y="540"/>
            <a:chExt cx="7940" cy="10163"/>
          </a:xfrm>
        </p:grpSpPr>
        <p:pic>
          <p:nvPicPr>
            <p:cNvPr id="10245"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0" y="540"/>
              <a:ext cx="4452"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6"/>
            <p:cNvGrpSpPr>
              <a:grpSpLocks/>
            </p:cNvGrpSpPr>
            <p:nvPr/>
          </p:nvGrpSpPr>
          <p:grpSpPr bwMode="auto">
            <a:xfrm>
              <a:off x="540" y="540"/>
              <a:ext cx="4453" cy="2208"/>
              <a:chOff x="540" y="540"/>
              <a:chExt cx="4453" cy="2208"/>
            </a:xfrm>
          </p:grpSpPr>
          <p:sp>
            <p:nvSpPr>
              <p:cNvPr id="10275" name="Freeform 7"/>
              <p:cNvSpPr>
                <a:spLocks/>
              </p:cNvSpPr>
              <p:nvPr/>
            </p:nvSpPr>
            <p:spPr bwMode="auto">
              <a:xfrm>
                <a:off x="540" y="540"/>
                <a:ext cx="4453" cy="2208"/>
              </a:xfrm>
              <a:custGeom>
                <a:avLst/>
                <a:gdLst>
                  <a:gd name="T0" fmla="+- 0 4898 540"/>
                  <a:gd name="T1" fmla="*/ T0 w 4453"/>
                  <a:gd name="T2" fmla="+- 0 1166 540"/>
                  <a:gd name="T3" fmla="*/ 1166 h 2208"/>
                  <a:gd name="T4" fmla="+- 0 4775 540"/>
                  <a:gd name="T5" fmla="*/ T4 w 4453"/>
                  <a:gd name="T6" fmla="+- 0 1245 540"/>
                  <a:gd name="T7" fmla="*/ 1245 h 2208"/>
                  <a:gd name="T8" fmla="+- 0 4912 540"/>
                  <a:gd name="T9" fmla="*/ T8 w 4453"/>
                  <a:gd name="T10" fmla="+- 0 1343 540"/>
                  <a:gd name="T11" fmla="*/ 1343 h 2208"/>
                  <a:gd name="T12" fmla="+- 0 4951 540"/>
                  <a:gd name="T13" fmla="*/ T12 w 4453"/>
                  <a:gd name="T14" fmla="+- 0 1863 540"/>
                  <a:gd name="T15" fmla="*/ 1863 h 2208"/>
                  <a:gd name="T16" fmla="+- 0 4715 540"/>
                  <a:gd name="T17" fmla="*/ T16 w 4453"/>
                  <a:gd name="T18" fmla="+- 0 1961 540"/>
                  <a:gd name="T19" fmla="*/ 1961 h 2208"/>
                  <a:gd name="T20" fmla="+- 0 4974 540"/>
                  <a:gd name="T21" fmla="*/ T20 w 4453"/>
                  <a:gd name="T22" fmla="+- 0 1995 540"/>
                  <a:gd name="T23" fmla="*/ 1995 h 2208"/>
                  <a:gd name="T24" fmla="+- 0 4992 540"/>
                  <a:gd name="T25" fmla="*/ T24 w 4453"/>
                  <a:gd name="T26" fmla="+- 0 2443 540"/>
                  <a:gd name="T27" fmla="*/ 2443 h 2208"/>
                  <a:gd name="T28" fmla="+- 0 2045 540"/>
                  <a:gd name="T29" fmla="*/ T28 w 4453"/>
                  <a:gd name="T30" fmla="+- 0 2592 540"/>
                  <a:gd name="T31" fmla="*/ 2592 h 2208"/>
                  <a:gd name="T32" fmla="+- 0 729 540"/>
                  <a:gd name="T33" fmla="*/ T32 w 4453"/>
                  <a:gd name="T34" fmla="+- 0 2747 540"/>
                  <a:gd name="T35" fmla="*/ 2747 h 2208"/>
                  <a:gd name="T36" fmla="+- 0 639 540"/>
                  <a:gd name="T37" fmla="*/ T36 w 4453"/>
                  <a:gd name="T38" fmla="+- 0 1906 540"/>
                  <a:gd name="T39" fmla="*/ 1906 h 2208"/>
                  <a:gd name="T40" fmla="+- 0 987 540"/>
                  <a:gd name="T41" fmla="*/ T40 w 4453"/>
                  <a:gd name="T42" fmla="+- 0 1756 540"/>
                  <a:gd name="T43" fmla="*/ 1756 h 2208"/>
                  <a:gd name="T44" fmla="+- 0 619 540"/>
                  <a:gd name="T45" fmla="*/ T44 w 4453"/>
                  <a:gd name="T46" fmla="+- 0 1658 540"/>
                  <a:gd name="T47" fmla="*/ 1658 h 2208"/>
                  <a:gd name="T48" fmla="+- 0 540 540"/>
                  <a:gd name="T49" fmla="*/ T48 w 4453"/>
                  <a:gd name="T50" fmla="+- 0 951 540"/>
                  <a:gd name="T51" fmla="*/ 951 h 2208"/>
                  <a:gd name="T52" fmla="+- 0 3134 540"/>
                  <a:gd name="T53" fmla="*/ T52 w 4453"/>
                  <a:gd name="T54" fmla="+- 0 734 540"/>
                  <a:gd name="T55" fmla="*/ 734 h 2208"/>
                  <a:gd name="T56" fmla="+- 0 4842 540"/>
                  <a:gd name="T57" fmla="*/ T56 w 4453"/>
                  <a:gd name="T58" fmla="+- 0 540 540"/>
                  <a:gd name="T59" fmla="*/ 540 h 2208"/>
                  <a:gd name="T60" fmla="+- 0 4898 540"/>
                  <a:gd name="T61" fmla="*/ T60 w 4453"/>
                  <a:gd name="T62" fmla="+- 0 1166 540"/>
                  <a:gd name="T63" fmla="*/ 1166 h 220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4453" h="2208">
                    <a:moveTo>
                      <a:pt x="4358" y="626"/>
                    </a:moveTo>
                    <a:lnTo>
                      <a:pt x="4235" y="705"/>
                    </a:lnTo>
                    <a:lnTo>
                      <a:pt x="4372" y="803"/>
                    </a:lnTo>
                    <a:lnTo>
                      <a:pt x="4411" y="1323"/>
                    </a:lnTo>
                    <a:lnTo>
                      <a:pt x="4175" y="1421"/>
                    </a:lnTo>
                    <a:lnTo>
                      <a:pt x="4434" y="1455"/>
                    </a:lnTo>
                    <a:lnTo>
                      <a:pt x="4452" y="1903"/>
                    </a:lnTo>
                    <a:lnTo>
                      <a:pt x="1505" y="2052"/>
                    </a:lnTo>
                    <a:lnTo>
                      <a:pt x="189" y="2207"/>
                    </a:lnTo>
                    <a:lnTo>
                      <a:pt x="99" y="1366"/>
                    </a:lnTo>
                    <a:lnTo>
                      <a:pt x="447" y="1216"/>
                    </a:lnTo>
                    <a:lnTo>
                      <a:pt x="79" y="1118"/>
                    </a:lnTo>
                    <a:lnTo>
                      <a:pt x="0" y="411"/>
                    </a:lnTo>
                    <a:lnTo>
                      <a:pt x="2594" y="194"/>
                    </a:lnTo>
                    <a:lnTo>
                      <a:pt x="4302" y="0"/>
                    </a:lnTo>
                    <a:lnTo>
                      <a:pt x="4358" y="626"/>
                    </a:lnTo>
                    <a:close/>
                  </a:path>
                </a:pathLst>
              </a:custGeom>
              <a:noFill/>
              <a:ln w="27508">
                <a:solidFill>
                  <a:srgbClr val="02030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5" name="Group 8"/>
            <p:cNvGrpSpPr>
              <a:grpSpLocks/>
            </p:cNvGrpSpPr>
            <p:nvPr/>
          </p:nvGrpSpPr>
          <p:grpSpPr bwMode="auto">
            <a:xfrm>
              <a:off x="2344" y="2340"/>
              <a:ext cx="1837" cy="160"/>
              <a:chOff x="2344" y="2340"/>
              <a:chExt cx="1837" cy="160"/>
            </a:xfrm>
          </p:grpSpPr>
          <p:sp>
            <p:nvSpPr>
              <p:cNvPr id="10274" name="Freeform 9"/>
              <p:cNvSpPr>
                <a:spLocks/>
              </p:cNvSpPr>
              <p:nvPr/>
            </p:nvSpPr>
            <p:spPr bwMode="auto">
              <a:xfrm>
                <a:off x="2344" y="2340"/>
                <a:ext cx="1837" cy="160"/>
              </a:xfrm>
              <a:custGeom>
                <a:avLst/>
                <a:gdLst>
                  <a:gd name="T0" fmla="+- 0 4180 2344"/>
                  <a:gd name="T1" fmla="*/ T0 w 1837"/>
                  <a:gd name="T2" fmla="+- 0 2340 2340"/>
                  <a:gd name="T3" fmla="*/ 2340 h 160"/>
                  <a:gd name="T4" fmla="+- 0 2366 2344"/>
                  <a:gd name="T5" fmla="*/ T4 w 1837"/>
                  <a:gd name="T6" fmla="+- 0 2447 2340"/>
                  <a:gd name="T7" fmla="*/ 2447 h 160"/>
                  <a:gd name="T8" fmla="+- 0 2344 2344"/>
                  <a:gd name="T9" fmla="*/ T8 w 1837"/>
                  <a:gd name="T10" fmla="+- 0 2500 2340"/>
                  <a:gd name="T11" fmla="*/ 2500 h 160"/>
                  <a:gd name="T12" fmla="+- 0 4180 2344"/>
                  <a:gd name="T13" fmla="*/ T12 w 1837"/>
                  <a:gd name="T14" fmla="+- 0 2340 2340"/>
                  <a:gd name="T15" fmla="*/ 2340 h 160"/>
                </a:gdLst>
                <a:ahLst/>
                <a:cxnLst>
                  <a:cxn ang="0">
                    <a:pos x="T1" y="T3"/>
                  </a:cxn>
                  <a:cxn ang="0">
                    <a:pos x="T5" y="T7"/>
                  </a:cxn>
                  <a:cxn ang="0">
                    <a:pos x="T9" y="T11"/>
                  </a:cxn>
                  <a:cxn ang="0">
                    <a:pos x="T13" y="T15"/>
                  </a:cxn>
                </a:cxnLst>
                <a:rect l="0" t="0" r="r" b="b"/>
                <a:pathLst>
                  <a:path w="1837" h="160">
                    <a:moveTo>
                      <a:pt x="1836" y="0"/>
                    </a:moveTo>
                    <a:lnTo>
                      <a:pt x="22" y="107"/>
                    </a:lnTo>
                    <a:lnTo>
                      <a:pt x="0" y="160"/>
                    </a:lnTo>
                    <a:lnTo>
                      <a:pt x="1836" y="0"/>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 name="Group 10"/>
            <p:cNvGrpSpPr>
              <a:grpSpLocks/>
            </p:cNvGrpSpPr>
            <p:nvPr/>
          </p:nvGrpSpPr>
          <p:grpSpPr bwMode="auto">
            <a:xfrm>
              <a:off x="784" y="2091"/>
              <a:ext cx="293" cy="51"/>
              <a:chOff x="784" y="2091"/>
              <a:chExt cx="293" cy="51"/>
            </a:xfrm>
          </p:grpSpPr>
          <p:sp>
            <p:nvSpPr>
              <p:cNvPr id="10273" name="Freeform 11"/>
              <p:cNvSpPr>
                <a:spLocks/>
              </p:cNvSpPr>
              <p:nvPr/>
            </p:nvSpPr>
            <p:spPr bwMode="auto">
              <a:xfrm>
                <a:off x="784" y="2091"/>
                <a:ext cx="293" cy="51"/>
              </a:xfrm>
              <a:custGeom>
                <a:avLst/>
                <a:gdLst>
                  <a:gd name="T0" fmla="+- 0 796 784"/>
                  <a:gd name="T1" fmla="*/ T0 w 293"/>
                  <a:gd name="T2" fmla="+- 0 2091 2091"/>
                  <a:gd name="T3" fmla="*/ 2091 h 51"/>
                  <a:gd name="T4" fmla="+- 0 784 784"/>
                  <a:gd name="T5" fmla="*/ T4 w 293"/>
                  <a:gd name="T6" fmla="+- 0 2141 2091"/>
                  <a:gd name="T7" fmla="*/ 2141 h 51"/>
                  <a:gd name="T8" fmla="+- 0 1076 784"/>
                  <a:gd name="T9" fmla="*/ T8 w 293"/>
                  <a:gd name="T10" fmla="+- 0 2109 2091"/>
                  <a:gd name="T11" fmla="*/ 2109 h 51"/>
                  <a:gd name="T12" fmla="+- 0 796 784"/>
                  <a:gd name="T13" fmla="*/ T12 w 293"/>
                  <a:gd name="T14" fmla="+- 0 2091 2091"/>
                  <a:gd name="T15" fmla="*/ 2091 h 51"/>
                </a:gdLst>
                <a:ahLst/>
                <a:cxnLst>
                  <a:cxn ang="0">
                    <a:pos x="T1" y="T3"/>
                  </a:cxn>
                  <a:cxn ang="0">
                    <a:pos x="T5" y="T7"/>
                  </a:cxn>
                  <a:cxn ang="0">
                    <a:pos x="T9" y="T11"/>
                  </a:cxn>
                  <a:cxn ang="0">
                    <a:pos x="T13" y="T15"/>
                  </a:cxn>
                </a:cxnLst>
                <a:rect l="0" t="0" r="r" b="b"/>
                <a:pathLst>
                  <a:path w="293" h="51">
                    <a:moveTo>
                      <a:pt x="12" y="0"/>
                    </a:moveTo>
                    <a:lnTo>
                      <a:pt x="0" y="50"/>
                    </a:lnTo>
                    <a:lnTo>
                      <a:pt x="292" y="18"/>
                    </a:lnTo>
                    <a:lnTo>
                      <a:pt x="12" y="0"/>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7" name="Group 12"/>
            <p:cNvGrpSpPr>
              <a:grpSpLocks/>
            </p:cNvGrpSpPr>
            <p:nvPr/>
          </p:nvGrpSpPr>
          <p:grpSpPr bwMode="auto">
            <a:xfrm>
              <a:off x="4520" y="1588"/>
              <a:ext cx="256" cy="40"/>
              <a:chOff x="4520" y="1588"/>
              <a:chExt cx="256" cy="40"/>
            </a:xfrm>
          </p:grpSpPr>
          <p:sp>
            <p:nvSpPr>
              <p:cNvPr id="10335" name="Freeform 13"/>
              <p:cNvSpPr>
                <a:spLocks/>
              </p:cNvSpPr>
              <p:nvPr/>
            </p:nvSpPr>
            <p:spPr bwMode="auto">
              <a:xfrm>
                <a:off x="4520" y="1588"/>
                <a:ext cx="256" cy="40"/>
              </a:xfrm>
              <a:custGeom>
                <a:avLst/>
                <a:gdLst>
                  <a:gd name="T0" fmla="+- 0 4776 4520"/>
                  <a:gd name="T1" fmla="*/ T0 w 256"/>
                  <a:gd name="T2" fmla="+- 0 1588 1588"/>
                  <a:gd name="T3" fmla="*/ 1588 h 40"/>
                  <a:gd name="T4" fmla="+- 0 4520 4520"/>
                  <a:gd name="T5" fmla="*/ T4 w 256"/>
                  <a:gd name="T6" fmla="+- 0 1616 1588"/>
                  <a:gd name="T7" fmla="*/ 1616 h 40"/>
                  <a:gd name="T8" fmla="+- 0 4773 4520"/>
                  <a:gd name="T9" fmla="*/ T8 w 256"/>
                  <a:gd name="T10" fmla="+- 0 1628 1588"/>
                  <a:gd name="T11" fmla="*/ 1628 h 40"/>
                  <a:gd name="T12" fmla="+- 0 4776 4520"/>
                  <a:gd name="T13" fmla="*/ T12 w 256"/>
                  <a:gd name="T14" fmla="+- 0 1588 1588"/>
                  <a:gd name="T15" fmla="*/ 1588 h 40"/>
                </a:gdLst>
                <a:ahLst/>
                <a:cxnLst>
                  <a:cxn ang="0">
                    <a:pos x="T1" y="T3"/>
                  </a:cxn>
                  <a:cxn ang="0">
                    <a:pos x="T5" y="T7"/>
                  </a:cxn>
                  <a:cxn ang="0">
                    <a:pos x="T9" y="T11"/>
                  </a:cxn>
                  <a:cxn ang="0">
                    <a:pos x="T13" y="T15"/>
                  </a:cxn>
                </a:cxnLst>
                <a:rect l="0" t="0" r="r" b="b"/>
                <a:pathLst>
                  <a:path w="256" h="40">
                    <a:moveTo>
                      <a:pt x="256" y="0"/>
                    </a:moveTo>
                    <a:lnTo>
                      <a:pt x="0" y="28"/>
                    </a:lnTo>
                    <a:lnTo>
                      <a:pt x="253" y="40"/>
                    </a:lnTo>
                    <a:lnTo>
                      <a:pt x="256" y="0"/>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8" name="Group 14"/>
            <p:cNvGrpSpPr>
              <a:grpSpLocks/>
            </p:cNvGrpSpPr>
            <p:nvPr/>
          </p:nvGrpSpPr>
          <p:grpSpPr bwMode="auto">
            <a:xfrm>
              <a:off x="696" y="1450"/>
              <a:ext cx="399" cy="41"/>
              <a:chOff x="696" y="1450"/>
              <a:chExt cx="399" cy="41"/>
            </a:xfrm>
          </p:grpSpPr>
          <p:sp>
            <p:nvSpPr>
              <p:cNvPr id="10334" name="Freeform 15"/>
              <p:cNvSpPr>
                <a:spLocks/>
              </p:cNvSpPr>
              <p:nvPr/>
            </p:nvSpPr>
            <p:spPr bwMode="auto">
              <a:xfrm>
                <a:off x="696" y="1450"/>
                <a:ext cx="399" cy="41"/>
              </a:xfrm>
              <a:custGeom>
                <a:avLst/>
                <a:gdLst>
                  <a:gd name="T0" fmla="+- 0 1094 696"/>
                  <a:gd name="T1" fmla="*/ T0 w 399"/>
                  <a:gd name="T2" fmla="+- 0 1450 1450"/>
                  <a:gd name="T3" fmla="*/ 1450 h 41"/>
                  <a:gd name="T4" fmla="+- 0 696 696"/>
                  <a:gd name="T5" fmla="*/ T4 w 399"/>
                  <a:gd name="T6" fmla="+- 0 1454 1450"/>
                  <a:gd name="T7" fmla="*/ 1454 h 41"/>
                  <a:gd name="T8" fmla="+- 0 726 696"/>
                  <a:gd name="T9" fmla="*/ T8 w 399"/>
                  <a:gd name="T10" fmla="+- 0 1491 1450"/>
                  <a:gd name="T11" fmla="*/ 1491 h 41"/>
                  <a:gd name="T12" fmla="+- 0 1094 696"/>
                  <a:gd name="T13" fmla="*/ T12 w 399"/>
                  <a:gd name="T14" fmla="+- 0 1450 1450"/>
                  <a:gd name="T15" fmla="*/ 1450 h 41"/>
                </a:gdLst>
                <a:ahLst/>
                <a:cxnLst>
                  <a:cxn ang="0">
                    <a:pos x="T1" y="T3"/>
                  </a:cxn>
                  <a:cxn ang="0">
                    <a:pos x="T5" y="T7"/>
                  </a:cxn>
                  <a:cxn ang="0">
                    <a:pos x="T9" y="T11"/>
                  </a:cxn>
                  <a:cxn ang="0">
                    <a:pos x="T13" y="T15"/>
                  </a:cxn>
                </a:cxnLst>
                <a:rect l="0" t="0" r="r" b="b"/>
                <a:pathLst>
                  <a:path w="399" h="41">
                    <a:moveTo>
                      <a:pt x="398" y="0"/>
                    </a:moveTo>
                    <a:lnTo>
                      <a:pt x="0" y="4"/>
                    </a:lnTo>
                    <a:lnTo>
                      <a:pt x="30" y="41"/>
                    </a:lnTo>
                    <a:lnTo>
                      <a:pt x="398" y="0"/>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 name="Group 16"/>
            <p:cNvGrpSpPr>
              <a:grpSpLocks/>
            </p:cNvGrpSpPr>
            <p:nvPr/>
          </p:nvGrpSpPr>
          <p:grpSpPr bwMode="auto">
            <a:xfrm>
              <a:off x="1115" y="1072"/>
              <a:ext cx="1037" cy="1038"/>
              <a:chOff x="1115" y="1072"/>
              <a:chExt cx="1037" cy="1038"/>
            </a:xfrm>
          </p:grpSpPr>
          <p:sp>
            <p:nvSpPr>
              <p:cNvPr id="10330" name="Freeform 17"/>
              <p:cNvSpPr>
                <a:spLocks/>
              </p:cNvSpPr>
              <p:nvPr/>
            </p:nvSpPr>
            <p:spPr bwMode="auto">
              <a:xfrm>
                <a:off x="1115" y="1072"/>
                <a:ext cx="1037" cy="1038"/>
              </a:xfrm>
              <a:custGeom>
                <a:avLst/>
                <a:gdLst>
                  <a:gd name="T0" fmla="+- 0 1975 1115"/>
                  <a:gd name="T1" fmla="*/ T0 w 1037"/>
                  <a:gd name="T2" fmla="+- 0 1810 1072"/>
                  <a:gd name="T3" fmla="*/ 1810 h 1038"/>
                  <a:gd name="T4" fmla="+- 0 1660 1115"/>
                  <a:gd name="T5" fmla="*/ T4 w 1037"/>
                  <a:gd name="T6" fmla="+- 0 1810 1072"/>
                  <a:gd name="T7" fmla="*/ 1810 h 1038"/>
                  <a:gd name="T8" fmla="+- 0 1815 1115"/>
                  <a:gd name="T9" fmla="*/ T8 w 1037"/>
                  <a:gd name="T10" fmla="+- 0 2110 1072"/>
                  <a:gd name="T11" fmla="*/ 2110 h 1038"/>
                  <a:gd name="T12" fmla="+- 0 2151 1115"/>
                  <a:gd name="T13" fmla="*/ T12 w 1037"/>
                  <a:gd name="T14" fmla="+- 0 2067 1072"/>
                  <a:gd name="T15" fmla="*/ 2067 h 1038"/>
                  <a:gd name="T16" fmla="+- 0 2142 1115"/>
                  <a:gd name="T17" fmla="*/ T16 w 1037"/>
                  <a:gd name="T18" fmla="+- 0 1881 1072"/>
                  <a:gd name="T19" fmla="*/ 1881 h 1038"/>
                  <a:gd name="T20" fmla="+- 0 2005 1115"/>
                  <a:gd name="T21" fmla="*/ T20 w 1037"/>
                  <a:gd name="T22" fmla="+- 0 1881 1072"/>
                  <a:gd name="T23" fmla="*/ 1881 h 1038"/>
                  <a:gd name="T24" fmla="+- 0 1975 1115"/>
                  <a:gd name="T25" fmla="*/ T24 w 1037"/>
                  <a:gd name="T26" fmla="+- 0 1810 1072"/>
                  <a:gd name="T27" fmla="*/ 1810 h 1038"/>
                </a:gdLst>
                <a:ahLst/>
                <a:cxnLst>
                  <a:cxn ang="0">
                    <a:pos x="T1" y="T3"/>
                  </a:cxn>
                  <a:cxn ang="0">
                    <a:pos x="T5" y="T7"/>
                  </a:cxn>
                  <a:cxn ang="0">
                    <a:pos x="T9" y="T11"/>
                  </a:cxn>
                  <a:cxn ang="0">
                    <a:pos x="T13" y="T15"/>
                  </a:cxn>
                  <a:cxn ang="0">
                    <a:pos x="T17" y="T19"/>
                  </a:cxn>
                  <a:cxn ang="0">
                    <a:pos x="T21" y="T23"/>
                  </a:cxn>
                  <a:cxn ang="0">
                    <a:pos x="T25" y="T27"/>
                  </a:cxn>
                </a:cxnLst>
                <a:rect l="0" t="0" r="r" b="b"/>
                <a:pathLst>
                  <a:path w="1037" h="1038">
                    <a:moveTo>
                      <a:pt x="860" y="738"/>
                    </a:moveTo>
                    <a:lnTo>
                      <a:pt x="545" y="738"/>
                    </a:lnTo>
                    <a:lnTo>
                      <a:pt x="700" y="1038"/>
                    </a:lnTo>
                    <a:lnTo>
                      <a:pt x="1036" y="995"/>
                    </a:lnTo>
                    <a:lnTo>
                      <a:pt x="1027" y="809"/>
                    </a:lnTo>
                    <a:lnTo>
                      <a:pt x="890" y="809"/>
                    </a:lnTo>
                    <a:lnTo>
                      <a:pt x="860" y="738"/>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31" name="Freeform 18"/>
              <p:cNvSpPr>
                <a:spLocks/>
              </p:cNvSpPr>
              <p:nvPr/>
            </p:nvSpPr>
            <p:spPr bwMode="auto">
              <a:xfrm>
                <a:off x="1115" y="1072"/>
                <a:ext cx="1037" cy="1038"/>
              </a:xfrm>
              <a:custGeom>
                <a:avLst/>
                <a:gdLst>
                  <a:gd name="T0" fmla="+- 0 1525 1115"/>
                  <a:gd name="T1" fmla="*/ T0 w 1037"/>
                  <a:gd name="T2" fmla="+- 0 1130 1072"/>
                  <a:gd name="T3" fmla="*/ 1130 h 1038"/>
                  <a:gd name="T4" fmla="+- 0 1115 1115"/>
                  <a:gd name="T5" fmla="*/ T4 w 1037"/>
                  <a:gd name="T6" fmla="+- 0 1150 1072"/>
                  <a:gd name="T7" fmla="*/ 1150 h 1038"/>
                  <a:gd name="T8" fmla="+- 0 1183 1115"/>
                  <a:gd name="T9" fmla="*/ T8 w 1037"/>
                  <a:gd name="T10" fmla="+- 0 2083 1072"/>
                  <a:gd name="T11" fmla="*/ 2083 h 1038"/>
                  <a:gd name="T12" fmla="+- 0 1619 1115"/>
                  <a:gd name="T13" fmla="*/ T12 w 1037"/>
                  <a:gd name="T14" fmla="+- 0 2056 1072"/>
                  <a:gd name="T15" fmla="*/ 2056 h 1038"/>
                  <a:gd name="T16" fmla="+- 0 1603 1115"/>
                  <a:gd name="T17" fmla="*/ T16 w 1037"/>
                  <a:gd name="T18" fmla="+- 0 1881 1072"/>
                  <a:gd name="T19" fmla="*/ 1881 h 1038"/>
                  <a:gd name="T20" fmla="+- 0 1660 1115"/>
                  <a:gd name="T21" fmla="*/ T20 w 1037"/>
                  <a:gd name="T22" fmla="+- 0 1810 1072"/>
                  <a:gd name="T23" fmla="*/ 1810 h 1038"/>
                  <a:gd name="T24" fmla="+- 0 1975 1115"/>
                  <a:gd name="T25" fmla="*/ T24 w 1037"/>
                  <a:gd name="T26" fmla="+- 0 1810 1072"/>
                  <a:gd name="T27" fmla="*/ 1810 h 1038"/>
                  <a:gd name="T28" fmla="+- 0 1851 1115"/>
                  <a:gd name="T29" fmla="*/ T28 w 1037"/>
                  <a:gd name="T30" fmla="+- 0 1516 1072"/>
                  <a:gd name="T31" fmla="*/ 1516 h 1038"/>
                  <a:gd name="T32" fmla="+- 0 1949 1115"/>
                  <a:gd name="T33" fmla="*/ T32 w 1037"/>
                  <a:gd name="T34" fmla="+- 0 1351 1072"/>
                  <a:gd name="T35" fmla="*/ 1351 h 1038"/>
                  <a:gd name="T36" fmla="+- 0 1556 1115"/>
                  <a:gd name="T37" fmla="*/ T36 w 1037"/>
                  <a:gd name="T38" fmla="+- 0 1351 1072"/>
                  <a:gd name="T39" fmla="*/ 1351 h 1038"/>
                  <a:gd name="T40" fmla="+- 0 1525 1115"/>
                  <a:gd name="T41" fmla="*/ T40 w 1037"/>
                  <a:gd name="T42" fmla="+- 0 1130 1072"/>
                  <a:gd name="T43" fmla="*/ 1130 h 103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1037" h="1038">
                    <a:moveTo>
                      <a:pt x="410" y="58"/>
                    </a:moveTo>
                    <a:lnTo>
                      <a:pt x="0" y="78"/>
                    </a:lnTo>
                    <a:lnTo>
                      <a:pt x="68" y="1011"/>
                    </a:lnTo>
                    <a:lnTo>
                      <a:pt x="504" y="984"/>
                    </a:lnTo>
                    <a:lnTo>
                      <a:pt x="488" y="809"/>
                    </a:lnTo>
                    <a:lnTo>
                      <a:pt x="545" y="738"/>
                    </a:lnTo>
                    <a:lnTo>
                      <a:pt x="860" y="738"/>
                    </a:lnTo>
                    <a:lnTo>
                      <a:pt x="736" y="444"/>
                    </a:lnTo>
                    <a:lnTo>
                      <a:pt x="834" y="279"/>
                    </a:lnTo>
                    <a:lnTo>
                      <a:pt x="441" y="279"/>
                    </a:lnTo>
                    <a:lnTo>
                      <a:pt x="410" y="58"/>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32" name="Freeform 19"/>
              <p:cNvSpPr>
                <a:spLocks/>
              </p:cNvSpPr>
              <p:nvPr/>
            </p:nvSpPr>
            <p:spPr bwMode="auto">
              <a:xfrm>
                <a:off x="1115" y="1072"/>
                <a:ext cx="1037" cy="1038"/>
              </a:xfrm>
              <a:custGeom>
                <a:avLst/>
                <a:gdLst>
                  <a:gd name="T0" fmla="+- 0 2142 1115"/>
                  <a:gd name="T1" fmla="*/ T0 w 1037"/>
                  <a:gd name="T2" fmla="+- 0 1865 1072"/>
                  <a:gd name="T3" fmla="*/ 1865 h 1038"/>
                  <a:gd name="T4" fmla="+- 0 2005 1115"/>
                  <a:gd name="T5" fmla="*/ T4 w 1037"/>
                  <a:gd name="T6" fmla="+- 0 1881 1072"/>
                  <a:gd name="T7" fmla="*/ 1881 h 1038"/>
                  <a:gd name="T8" fmla="+- 0 2142 1115"/>
                  <a:gd name="T9" fmla="*/ T8 w 1037"/>
                  <a:gd name="T10" fmla="+- 0 1881 1072"/>
                  <a:gd name="T11" fmla="*/ 1881 h 1038"/>
                  <a:gd name="T12" fmla="+- 0 2142 1115"/>
                  <a:gd name="T13" fmla="*/ T12 w 1037"/>
                  <a:gd name="T14" fmla="+- 0 1865 1072"/>
                  <a:gd name="T15" fmla="*/ 1865 h 1038"/>
                </a:gdLst>
                <a:ahLst/>
                <a:cxnLst>
                  <a:cxn ang="0">
                    <a:pos x="T1" y="T3"/>
                  </a:cxn>
                  <a:cxn ang="0">
                    <a:pos x="T5" y="T7"/>
                  </a:cxn>
                  <a:cxn ang="0">
                    <a:pos x="T9" y="T11"/>
                  </a:cxn>
                  <a:cxn ang="0">
                    <a:pos x="T13" y="T15"/>
                  </a:cxn>
                </a:cxnLst>
                <a:rect l="0" t="0" r="r" b="b"/>
                <a:pathLst>
                  <a:path w="1037" h="1038">
                    <a:moveTo>
                      <a:pt x="1027" y="793"/>
                    </a:moveTo>
                    <a:lnTo>
                      <a:pt x="890" y="809"/>
                    </a:lnTo>
                    <a:lnTo>
                      <a:pt x="1027" y="809"/>
                    </a:lnTo>
                    <a:lnTo>
                      <a:pt x="1027" y="793"/>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33" name="Freeform 20"/>
              <p:cNvSpPr>
                <a:spLocks/>
              </p:cNvSpPr>
              <p:nvPr/>
            </p:nvSpPr>
            <p:spPr bwMode="auto">
              <a:xfrm>
                <a:off x="1115" y="1072"/>
                <a:ext cx="1037" cy="1038"/>
              </a:xfrm>
              <a:custGeom>
                <a:avLst/>
                <a:gdLst>
                  <a:gd name="T0" fmla="+- 0 2115 1115"/>
                  <a:gd name="T1" fmla="*/ T0 w 1037"/>
                  <a:gd name="T2" fmla="+- 0 1072 1072"/>
                  <a:gd name="T3" fmla="*/ 1072 h 1038"/>
                  <a:gd name="T4" fmla="+- 0 1714 1115"/>
                  <a:gd name="T5" fmla="*/ T4 w 1037"/>
                  <a:gd name="T6" fmla="+- 0 1078 1072"/>
                  <a:gd name="T7" fmla="*/ 1078 h 1038"/>
                  <a:gd name="T8" fmla="+- 0 1556 1115"/>
                  <a:gd name="T9" fmla="*/ T8 w 1037"/>
                  <a:gd name="T10" fmla="+- 0 1351 1072"/>
                  <a:gd name="T11" fmla="*/ 1351 h 1038"/>
                  <a:gd name="T12" fmla="+- 0 1949 1115"/>
                  <a:gd name="T13" fmla="*/ T12 w 1037"/>
                  <a:gd name="T14" fmla="+- 0 1351 1072"/>
                  <a:gd name="T15" fmla="*/ 1351 h 1038"/>
                  <a:gd name="T16" fmla="+- 0 2115 1115"/>
                  <a:gd name="T17" fmla="*/ T16 w 1037"/>
                  <a:gd name="T18" fmla="+- 0 1072 1072"/>
                  <a:gd name="T19" fmla="*/ 1072 h 1038"/>
                </a:gdLst>
                <a:ahLst/>
                <a:cxnLst>
                  <a:cxn ang="0">
                    <a:pos x="T1" y="T3"/>
                  </a:cxn>
                  <a:cxn ang="0">
                    <a:pos x="T5" y="T7"/>
                  </a:cxn>
                  <a:cxn ang="0">
                    <a:pos x="T9" y="T11"/>
                  </a:cxn>
                  <a:cxn ang="0">
                    <a:pos x="T13" y="T15"/>
                  </a:cxn>
                  <a:cxn ang="0">
                    <a:pos x="T17" y="T19"/>
                  </a:cxn>
                </a:cxnLst>
                <a:rect l="0" t="0" r="r" b="b"/>
                <a:pathLst>
                  <a:path w="1037" h="1038">
                    <a:moveTo>
                      <a:pt x="1000" y="0"/>
                    </a:moveTo>
                    <a:lnTo>
                      <a:pt x="599" y="6"/>
                    </a:lnTo>
                    <a:lnTo>
                      <a:pt x="441" y="279"/>
                    </a:lnTo>
                    <a:lnTo>
                      <a:pt x="834" y="279"/>
                    </a:lnTo>
                    <a:lnTo>
                      <a:pt x="1000" y="0"/>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21"/>
            <p:cNvGrpSpPr>
              <a:grpSpLocks/>
            </p:cNvGrpSpPr>
            <p:nvPr/>
          </p:nvGrpSpPr>
          <p:grpSpPr bwMode="auto">
            <a:xfrm>
              <a:off x="1181" y="1132"/>
              <a:ext cx="914" cy="922"/>
              <a:chOff x="1181" y="1132"/>
              <a:chExt cx="914" cy="922"/>
            </a:xfrm>
          </p:grpSpPr>
          <p:sp>
            <p:nvSpPr>
              <p:cNvPr id="10324" name="Freeform 22"/>
              <p:cNvSpPr>
                <a:spLocks/>
              </p:cNvSpPr>
              <p:nvPr/>
            </p:nvSpPr>
            <p:spPr bwMode="auto">
              <a:xfrm>
                <a:off x="1181" y="1132"/>
                <a:ext cx="914" cy="922"/>
              </a:xfrm>
              <a:custGeom>
                <a:avLst/>
                <a:gdLst>
                  <a:gd name="T0" fmla="+- 0 1872 1181"/>
                  <a:gd name="T1" fmla="*/ T0 w 914"/>
                  <a:gd name="T2" fmla="+- 0 1692 1132"/>
                  <a:gd name="T3" fmla="*/ 1692 h 922"/>
                  <a:gd name="T4" fmla="+- 0 1686 1181"/>
                  <a:gd name="T5" fmla="*/ T4 w 914"/>
                  <a:gd name="T6" fmla="+- 0 1692 1132"/>
                  <a:gd name="T7" fmla="*/ 1692 h 922"/>
                  <a:gd name="T8" fmla="+- 0 1845 1181"/>
                  <a:gd name="T9" fmla="*/ T8 w 914"/>
                  <a:gd name="T10" fmla="+- 0 2053 1132"/>
                  <a:gd name="T11" fmla="*/ 2053 h 922"/>
                  <a:gd name="T12" fmla="+- 0 2094 1181"/>
                  <a:gd name="T13" fmla="*/ T12 w 914"/>
                  <a:gd name="T14" fmla="+- 0 2027 1132"/>
                  <a:gd name="T15" fmla="*/ 2027 h 922"/>
                  <a:gd name="T16" fmla="+- 0 2082 1181"/>
                  <a:gd name="T17" fmla="*/ T16 w 914"/>
                  <a:gd name="T18" fmla="+- 0 1932 1132"/>
                  <a:gd name="T19" fmla="*/ 1932 h 922"/>
                  <a:gd name="T20" fmla="+- 0 1982 1181"/>
                  <a:gd name="T21" fmla="*/ T20 w 914"/>
                  <a:gd name="T22" fmla="+- 0 1932 1132"/>
                  <a:gd name="T23" fmla="*/ 1932 h 922"/>
                  <a:gd name="T24" fmla="+- 0 1872 1181"/>
                  <a:gd name="T25" fmla="*/ T24 w 914"/>
                  <a:gd name="T26" fmla="+- 0 1692 1132"/>
                  <a:gd name="T27" fmla="*/ 1692 h 922"/>
                </a:gdLst>
                <a:ahLst/>
                <a:cxnLst>
                  <a:cxn ang="0">
                    <a:pos x="T1" y="T3"/>
                  </a:cxn>
                  <a:cxn ang="0">
                    <a:pos x="T5" y="T7"/>
                  </a:cxn>
                  <a:cxn ang="0">
                    <a:pos x="T9" y="T11"/>
                  </a:cxn>
                  <a:cxn ang="0">
                    <a:pos x="T13" y="T15"/>
                  </a:cxn>
                  <a:cxn ang="0">
                    <a:pos x="T17" y="T19"/>
                  </a:cxn>
                  <a:cxn ang="0">
                    <a:pos x="T21" y="T23"/>
                  </a:cxn>
                  <a:cxn ang="0">
                    <a:pos x="T25" y="T27"/>
                  </a:cxn>
                </a:cxnLst>
                <a:rect l="0" t="0" r="r" b="b"/>
                <a:pathLst>
                  <a:path w="914" h="922">
                    <a:moveTo>
                      <a:pt x="691" y="560"/>
                    </a:moveTo>
                    <a:lnTo>
                      <a:pt x="505" y="560"/>
                    </a:lnTo>
                    <a:lnTo>
                      <a:pt x="664" y="921"/>
                    </a:lnTo>
                    <a:lnTo>
                      <a:pt x="913" y="895"/>
                    </a:lnTo>
                    <a:lnTo>
                      <a:pt x="901" y="800"/>
                    </a:lnTo>
                    <a:lnTo>
                      <a:pt x="801" y="800"/>
                    </a:lnTo>
                    <a:lnTo>
                      <a:pt x="691" y="560"/>
                    </a:lnTo>
                    <a:close/>
                  </a:path>
                </a:pathLst>
              </a:custGeom>
              <a:solidFill>
                <a:srgbClr val="FBAA1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25" name="Freeform 23"/>
              <p:cNvSpPr>
                <a:spLocks/>
              </p:cNvSpPr>
              <p:nvPr/>
            </p:nvSpPr>
            <p:spPr bwMode="auto">
              <a:xfrm>
                <a:off x="1181" y="1132"/>
                <a:ext cx="914" cy="922"/>
              </a:xfrm>
              <a:custGeom>
                <a:avLst/>
                <a:gdLst>
                  <a:gd name="T0" fmla="+- 0 1479 1181"/>
                  <a:gd name="T1" fmla="*/ T0 w 914"/>
                  <a:gd name="T2" fmla="+- 0 1183 1132"/>
                  <a:gd name="T3" fmla="*/ 1183 h 922"/>
                  <a:gd name="T4" fmla="+- 0 1181 1181"/>
                  <a:gd name="T5" fmla="*/ T4 w 914"/>
                  <a:gd name="T6" fmla="+- 0 1211 1132"/>
                  <a:gd name="T7" fmla="*/ 1211 h 922"/>
                  <a:gd name="T8" fmla="+- 0 1247 1181"/>
                  <a:gd name="T9" fmla="*/ T8 w 914"/>
                  <a:gd name="T10" fmla="+- 0 2034 1132"/>
                  <a:gd name="T11" fmla="*/ 2034 h 922"/>
                  <a:gd name="T12" fmla="+- 0 1552 1181"/>
                  <a:gd name="T13" fmla="*/ T12 w 914"/>
                  <a:gd name="T14" fmla="+- 0 2011 1132"/>
                  <a:gd name="T15" fmla="*/ 2011 h 922"/>
                  <a:gd name="T16" fmla="+- 0 1538 1181"/>
                  <a:gd name="T17" fmla="*/ T16 w 914"/>
                  <a:gd name="T18" fmla="+- 0 1909 1132"/>
                  <a:gd name="T19" fmla="*/ 1909 h 922"/>
                  <a:gd name="T20" fmla="+- 0 1686 1181"/>
                  <a:gd name="T21" fmla="*/ T20 w 914"/>
                  <a:gd name="T22" fmla="+- 0 1692 1132"/>
                  <a:gd name="T23" fmla="*/ 1692 h 922"/>
                  <a:gd name="T24" fmla="+- 0 1872 1181"/>
                  <a:gd name="T25" fmla="*/ T24 w 914"/>
                  <a:gd name="T26" fmla="+- 0 1692 1132"/>
                  <a:gd name="T27" fmla="*/ 1692 h 922"/>
                  <a:gd name="T28" fmla="+- 0 1799 1181"/>
                  <a:gd name="T29" fmla="*/ T28 w 914"/>
                  <a:gd name="T30" fmla="+- 0 1532 1132"/>
                  <a:gd name="T31" fmla="*/ 1532 h 922"/>
                  <a:gd name="T32" fmla="+- 0 1523 1181"/>
                  <a:gd name="T33" fmla="*/ T32 w 914"/>
                  <a:gd name="T34" fmla="+- 0 1532 1132"/>
                  <a:gd name="T35" fmla="*/ 1532 h 922"/>
                  <a:gd name="T36" fmla="+- 0 1479 1181"/>
                  <a:gd name="T37" fmla="*/ T36 w 914"/>
                  <a:gd name="T38" fmla="+- 0 1183 1132"/>
                  <a:gd name="T39" fmla="*/ 1183 h 92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914" h="922">
                    <a:moveTo>
                      <a:pt x="298" y="51"/>
                    </a:moveTo>
                    <a:lnTo>
                      <a:pt x="0" y="79"/>
                    </a:lnTo>
                    <a:lnTo>
                      <a:pt x="66" y="902"/>
                    </a:lnTo>
                    <a:lnTo>
                      <a:pt x="371" y="879"/>
                    </a:lnTo>
                    <a:lnTo>
                      <a:pt x="357" y="777"/>
                    </a:lnTo>
                    <a:lnTo>
                      <a:pt x="505" y="560"/>
                    </a:lnTo>
                    <a:lnTo>
                      <a:pt x="691" y="560"/>
                    </a:lnTo>
                    <a:lnTo>
                      <a:pt x="618" y="400"/>
                    </a:lnTo>
                    <a:lnTo>
                      <a:pt x="342" y="400"/>
                    </a:lnTo>
                    <a:lnTo>
                      <a:pt x="298" y="51"/>
                    </a:lnTo>
                    <a:close/>
                  </a:path>
                </a:pathLst>
              </a:custGeom>
              <a:solidFill>
                <a:srgbClr val="FBAA1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26" name="Freeform 24"/>
              <p:cNvSpPr>
                <a:spLocks/>
              </p:cNvSpPr>
              <p:nvPr/>
            </p:nvSpPr>
            <p:spPr bwMode="auto">
              <a:xfrm>
                <a:off x="1181" y="1132"/>
                <a:ext cx="914" cy="922"/>
              </a:xfrm>
              <a:custGeom>
                <a:avLst/>
                <a:gdLst>
                  <a:gd name="T0" fmla="+- 0 2081 1181"/>
                  <a:gd name="T1" fmla="*/ T0 w 914"/>
                  <a:gd name="T2" fmla="+- 0 1926 1132"/>
                  <a:gd name="T3" fmla="*/ 1926 h 922"/>
                  <a:gd name="T4" fmla="+- 0 1982 1181"/>
                  <a:gd name="T5" fmla="*/ T4 w 914"/>
                  <a:gd name="T6" fmla="+- 0 1932 1132"/>
                  <a:gd name="T7" fmla="*/ 1932 h 922"/>
                  <a:gd name="T8" fmla="+- 0 2082 1181"/>
                  <a:gd name="T9" fmla="*/ T8 w 914"/>
                  <a:gd name="T10" fmla="+- 0 1932 1132"/>
                  <a:gd name="T11" fmla="*/ 1932 h 922"/>
                  <a:gd name="T12" fmla="+- 0 2081 1181"/>
                  <a:gd name="T13" fmla="*/ T12 w 914"/>
                  <a:gd name="T14" fmla="+- 0 1926 1132"/>
                  <a:gd name="T15" fmla="*/ 1926 h 922"/>
                </a:gdLst>
                <a:ahLst/>
                <a:cxnLst>
                  <a:cxn ang="0">
                    <a:pos x="T1" y="T3"/>
                  </a:cxn>
                  <a:cxn ang="0">
                    <a:pos x="T5" y="T7"/>
                  </a:cxn>
                  <a:cxn ang="0">
                    <a:pos x="T9" y="T11"/>
                  </a:cxn>
                  <a:cxn ang="0">
                    <a:pos x="T13" y="T15"/>
                  </a:cxn>
                </a:cxnLst>
                <a:rect l="0" t="0" r="r" b="b"/>
                <a:pathLst>
                  <a:path w="914" h="922">
                    <a:moveTo>
                      <a:pt x="900" y="794"/>
                    </a:moveTo>
                    <a:lnTo>
                      <a:pt x="801" y="800"/>
                    </a:lnTo>
                    <a:lnTo>
                      <a:pt x="901" y="800"/>
                    </a:lnTo>
                    <a:lnTo>
                      <a:pt x="900" y="794"/>
                    </a:lnTo>
                    <a:close/>
                  </a:path>
                </a:pathLst>
              </a:custGeom>
              <a:solidFill>
                <a:srgbClr val="FBAA1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27" name="Freeform 25"/>
              <p:cNvSpPr>
                <a:spLocks/>
              </p:cNvSpPr>
              <p:nvPr/>
            </p:nvSpPr>
            <p:spPr bwMode="auto">
              <a:xfrm>
                <a:off x="1181" y="1132"/>
                <a:ext cx="914" cy="922"/>
              </a:xfrm>
              <a:custGeom>
                <a:avLst/>
                <a:gdLst>
                  <a:gd name="T0" fmla="+- 0 1749 1181"/>
                  <a:gd name="T1" fmla="*/ T0 w 914"/>
                  <a:gd name="T2" fmla="+- 0 1132 1132"/>
                  <a:gd name="T3" fmla="*/ 1132 h 922"/>
                  <a:gd name="T4" fmla="+- 0 1523 1181"/>
                  <a:gd name="T5" fmla="*/ T4 w 914"/>
                  <a:gd name="T6" fmla="+- 0 1532 1132"/>
                  <a:gd name="T7" fmla="*/ 1532 h 922"/>
                  <a:gd name="T8" fmla="+- 0 1799 1181"/>
                  <a:gd name="T9" fmla="*/ T8 w 914"/>
                  <a:gd name="T10" fmla="+- 0 1532 1132"/>
                  <a:gd name="T11" fmla="*/ 1532 h 922"/>
                  <a:gd name="T12" fmla="+- 0 1794 1181"/>
                  <a:gd name="T13" fmla="*/ T12 w 914"/>
                  <a:gd name="T14" fmla="+- 0 1522 1132"/>
                  <a:gd name="T15" fmla="*/ 1522 h 922"/>
                  <a:gd name="T16" fmla="+- 0 2009 1181"/>
                  <a:gd name="T17" fmla="*/ T16 w 914"/>
                  <a:gd name="T18" fmla="+- 0 1132 1132"/>
                  <a:gd name="T19" fmla="*/ 1132 h 922"/>
                  <a:gd name="T20" fmla="+- 0 1749 1181"/>
                  <a:gd name="T21" fmla="*/ T20 w 914"/>
                  <a:gd name="T22" fmla="+- 0 1132 1132"/>
                  <a:gd name="T23" fmla="*/ 1132 h 922"/>
                </a:gdLst>
                <a:ahLst/>
                <a:cxnLst>
                  <a:cxn ang="0">
                    <a:pos x="T1" y="T3"/>
                  </a:cxn>
                  <a:cxn ang="0">
                    <a:pos x="T5" y="T7"/>
                  </a:cxn>
                  <a:cxn ang="0">
                    <a:pos x="T9" y="T11"/>
                  </a:cxn>
                  <a:cxn ang="0">
                    <a:pos x="T13" y="T15"/>
                  </a:cxn>
                  <a:cxn ang="0">
                    <a:pos x="T17" y="T19"/>
                  </a:cxn>
                  <a:cxn ang="0">
                    <a:pos x="T21" y="T23"/>
                  </a:cxn>
                </a:cxnLst>
                <a:rect l="0" t="0" r="r" b="b"/>
                <a:pathLst>
                  <a:path w="914" h="922">
                    <a:moveTo>
                      <a:pt x="568" y="0"/>
                    </a:moveTo>
                    <a:lnTo>
                      <a:pt x="342" y="400"/>
                    </a:lnTo>
                    <a:lnTo>
                      <a:pt x="618" y="400"/>
                    </a:lnTo>
                    <a:lnTo>
                      <a:pt x="613" y="390"/>
                    </a:lnTo>
                    <a:lnTo>
                      <a:pt x="828" y="0"/>
                    </a:lnTo>
                    <a:lnTo>
                      <a:pt x="568" y="0"/>
                    </a:lnTo>
                    <a:close/>
                  </a:path>
                </a:pathLst>
              </a:custGeom>
              <a:solidFill>
                <a:srgbClr val="FBAA1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1" name="Group 26"/>
            <p:cNvGrpSpPr>
              <a:grpSpLocks/>
            </p:cNvGrpSpPr>
            <p:nvPr/>
          </p:nvGrpSpPr>
          <p:grpSpPr bwMode="auto">
            <a:xfrm>
              <a:off x="2705" y="1042"/>
              <a:ext cx="854" cy="955"/>
              <a:chOff x="2705" y="1042"/>
              <a:chExt cx="854" cy="955"/>
            </a:xfrm>
          </p:grpSpPr>
          <p:sp>
            <p:nvSpPr>
              <p:cNvPr id="10322" name="Freeform 27"/>
              <p:cNvSpPr>
                <a:spLocks/>
              </p:cNvSpPr>
              <p:nvPr/>
            </p:nvSpPr>
            <p:spPr bwMode="auto">
              <a:xfrm>
                <a:off x="2705" y="1042"/>
                <a:ext cx="854" cy="955"/>
              </a:xfrm>
              <a:custGeom>
                <a:avLst/>
                <a:gdLst>
                  <a:gd name="T0" fmla="+- 0 3228 2705"/>
                  <a:gd name="T1" fmla="*/ T0 w 854"/>
                  <a:gd name="T2" fmla="+- 0 1042 1042"/>
                  <a:gd name="T3" fmla="*/ 1042 h 955"/>
                  <a:gd name="T4" fmla="+- 0 3151 2705"/>
                  <a:gd name="T5" fmla="*/ T4 w 854"/>
                  <a:gd name="T6" fmla="+- 0 1043 1042"/>
                  <a:gd name="T7" fmla="*/ 1043 h 955"/>
                  <a:gd name="T8" fmla="+- 0 3070 2705"/>
                  <a:gd name="T9" fmla="*/ T8 w 854"/>
                  <a:gd name="T10" fmla="+- 0 1047 1042"/>
                  <a:gd name="T11" fmla="*/ 1047 h 955"/>
                  <a:gd name="T12" fmla="+- 0 2988 2705"/>
                  <a:gd name="T13" fmla="*/ T12 w 854"/>
                  <a:gd name="T14" fmla="+- 0 1052 1042"/>
                  <a:gd name="T15" fmla="*/ 1052 h 955"/>
                  <a:gd name="T16" fmla="+- 0 2909 2705"/>
                  <a:gd name="T17" fmla="*/ T16 w 854"/>
                  <a:gd name="T18" fmla="+- 0 1059 1042"/>
                  <a:gd name="T19" fmla="*/ 1059 h 955"/>
                  <a:gd name="T20" fmla="+- 0 2833 2705"/>
                  <a:gd name="T21" fmla="*/ T20 w 854"/>
                  <a:gd name="T22" fmla="+- 0 1067 1042"/>
                  <a:gd name="T23" fmla="*/ 1067 h 955"/>
                  <a:gd name="T24" fmla="+- 0 2764 2705"/>
                  <a:gd name="T25" fmla="*/ T24 w 854"/>
                  <a:gd name="T26" fmla="+- 0 1075 1042"/>
                  <a:gd name="T27" fmla="*/ 1075 h 955"/>
                  <a:gd name="T28" fmla="+- 0 2705 2705"/>
                  <a:gd name="T29" fmla="*/ T28 w 854"/>
                  <a:gd name="T30" fmla="+- 0 1083 1042"/>
                  <a:gd name="T31" fmla="*/ 1083 h 955"/>
                  <a:gd name="T32" fmla="+- 0 2760 2705"/>
                  <a:gd name="T33" fmla="*/ T32 w 854"/>
                  <a:gd name="T34" fmla="+- 0 1996 1042"/>
                  <a:gd name="T35" fmla="*/ 1996 h 955"/>
                  <a:gd name="T36" fmla="+- 0 2859 2705"/>
                  <a:gd name="T37" fmla="*/ T36 w 854"/>
                  <a:gd name="T38" fmla="+- 0 1993 1042"/>
                  <a:gd name="T39" fmla="*/ 1993 h 955"/>
                  <a:gd name="T40" fmla="+- 0 2948 2705"/>
                  <a:gd name="T41" fmla="*/ T40 w 854"/>
                  <a:gd name="T42" fmla="+- 0 1989 1042"/>
                  <a:gd name="T43" fmla="*/ 1989 h 955"/>
                  <a:gd name="T44" fmla="+- 0 3028 2705"/>
                  <a:gd name="T45" fmla="*/ T44 w 854"/>
                  <a:gd name="T46" fmla="+- 0 1983 1042"/>
                  <a:gd name="T47" fmla="*/ 1983 h 955"/>
                  <a:gd name="T48" fmla="+- 0 3100 2705"/>
                  <a:gd name="T49" fmla="*/ T48 w 854"/>
                  <a:gd name="T50" fmla="+- 0 1977 1042"/>
                  <a:gd name="T51" fmla="*/ 1977 h 955"/>
                  <a:gd name="T52" fmla="+- 0 3166 2705"/>
                  <a:gd name="T53" fmla="*/ T52 w 854"/>
                  <a:gd name="T54" fmla="+- 0 1969 1042"/>
                  <a:gd name="T55" fmla="*/ 1969 h 955"/>
                  <a:gd name="T56" fmla="+- 0 3229 2705"/>
                  <a:gd name="T57" fmla="*/ T56 w 854"/>
                  <a:gd name="T58" fmla="+- 0 1960 1042"/>
                  <a:gd name="T59" fmla="*/ 1960 h 955"/>
                  <a:gd name="T60" fmla="+- 0 3289 2705"/>
                  <a:gd name="T61" fmla="*/ T60 w 854"/>
                  <a:gd name="T62" fmla="+- 0 1948 1042"/>
                  <a:gd name="T63" fmla="*/ 1948 h 955"/>
                  <a:gd name="T64" fmla="+- 0 3369 2705"/>
                  <a:gd name="T65" fmla="*/ T64 w 854"/>
                  <a:gd name="T66" fmla="+- 0 1924 1042"/>
                  <a:gd name="T67" fmla="*/ 1924 h 955"/>
                  <a:gd name="T68" fmla="+- 0 3433 2705"/>
                  <a:gd name="T69" fmla="*/ T68 w 854"/>
                  <a:gd name="T70" fmla="+- 0 1890 1042"/>
                  <a:gd name="T71" fmla="*/ 1890 h 955"/>
                  <a:gd name="T72" fmla="+- 0 3481 2705"/>
                  <a:gd name="T73" fmla="*/ T72 w 854"/>
                  <a:gd name="T74" fmla="+- 0 1846 1042"/>
                  <a:gd name="T75" fmla="*/ 1846 h 955"/>
                  <a:gd name="T76" fmla="+- 0 3516 2705"/>
                  <a:gd name="T77" fmla="*/ T76 w 854"/>
                  <a:gd name="T78" fmla="+- 0 1794 1042"/>
                  <a:gd name="T79" fmla="*/ 1794 h 955"/>
                  <a:gd name="T80" fmla="+- 0 3540 2705"/>
                  <a:gd name="T81" fmla="*/ T80 w 854"/>
                  <a:gd name="T82" fmla="+- 0 1734 1042"/>
                  <a:gd name="T83" fmla="*/ 1734 h 955"/>
                  <a:gd name="T84" fmla="+- 0 3543 2705"/>
                  <a:gd name="T85" fmla="*/ T84 w 854"/>
                  <a:gd name="T86" fmla="+- 0 1717 1042"/>
                  <a:gd name="T87" fmla="*/ 1717 h 955"/>
                  <a:gd name="T88" fmla="+- 0 3144 2705"/>
                  <a:gd name="T89" fmla="*/ T88 w 854"/>
                  <a:gd name="T90" fmla="+- 0 1717 1042"/>
                  <a:gd name="T91" fmla="*/ 1717 h 955"/>
                  <a:gd name="T92" fmla="+- 0 3142 2705"/>
                  <a:gd name="T93" fmla="*/ T92 w 854"/>
                  <a:gd name="T94" fmla="+- 0 1592 1042"/>
                  <a:gd name="T95" fmla="*/ 1592 h 955"/>
                  <a:gd name="T96" fmla="+- 0 3162 2705"/>
                  <a:gd name="T97" fmla="*/ T96 w 854"/>
                  <a:gd name="T98" fmla="+- 0 1590 1042"/>
                  <a:gd name="T99" fmla="*/ 1590 h 955"/>
                  <a:gd name="T100" fmla="+- 0 3558 2705"/>
                  <a:gd name="T101" fmla="*/ T100 w 854"/>
                  <a:gd name="T102" fmla="+- 0 1590 1042"/>
                  <a:gd name="T103" fmla="*/ 1590 h 955"/>
                  <a:gd name="T104" fmla="+- 0 3557 2705"/>
                  <a:gd name="T105" fmla="*/ T104 w 854"/>
                  <a:gd name="T106" fmla="+- 0 1522 1042"/>
                  <a:gd name="T107" fmla="*/ 1522 h 955"/>
                  <a:gd name="T108" fmla="+- 0 3551 2705"/>
                  <a:gd name="T109" fmla="*/ T108 w 854"/>
                  <a:gd name="T110" fmla="+- 0 1443 1042"/>
                  <a:gd name="T111" fmla="*/ 1443 h 955"/>
                  <a:gd name="T112" fmla="+- 0 3543 2705"/>
                  <a:gd name="T113" fmla="*/ T112 w 854"/>
                  <a:gd name="T114" fmla="+- 0 1358 1042"/>
                  <a:gd name="T115" fmla="*/ 1358 h 955"/>
                  <a:gd name="T116" fmla="+- 0 3530 2705"/>
                  <a:gd name="T117" fmla="*/ T116 w 854"/>
                  <a:gd name="T118" fmla="+- 0 1280 1042"/>
                  <a:gd name="T119" fmla="*/ 1280 h 955"/>
                  <a:gd name="T120" fmla="+- 0 3512 2705"/>
                  <a:gd name="T121" fmla="*/ T120 w 854"/>
                  <a:gd name="T122" fmla="+- 0 1211 1042"/>
                  <a:gd name="T123" fmla="*/ 1211 h 955"/>
                  <a:gd name="T124" fmla="+- 0 3484 2705"/>
                  <a:gd name="T125" fmla="*/ T124 w 854"/>
                  <a:gd name="T126" fmla="+- 0 1153 1042"/>
                  <a:gd name="T127" fmla="*/ 1153 h 955"/>
                  <a:gd name="T128" fmla="+- 0 3445 2705"/>
                  <a:gd name="T129" fmla="*/ T128 w 854"/>
                  <a:gd name="T130" fmla="+- 0 1105 1042"/>
                  <a:gd name="T131" fmla="*/ 1105 h 955"/>
                  <a:gd name="T132" fmla="+- 0 3391 2705"/>
                  <a:gd name="T133" fmla="*/ T132 w 854"/>
                  <a:gd name="T134" fmla="+- 0 1070 1042"/>
                  <a:gd name="T135" fmla="*/ 1070 h 955"/>
                  <a:gd name="T136" fmla="+- 0 3320 2705"/>
                  <a:gd name="T137" fmla="*/ T136 w 854"/>
                  <a:gd name="T138" fmla="+- 0 1049 1042"/>
                  <a:gd name="T139" fmla="*/ 1049 h 955"/>
                  <a:gd name="T140" fmla="+- 0 3228 2705"/>
                  <a:gd name="T141" fmla="*/ T140 w 854"/>
                  <a:gd name="T142" fmla="+- 0 1042 1042"/>
                  <a:gd name="T143" fmla="*/ 1042 h 95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Lst>
                <a:rect l="0" t="0" r="r" b="b"/>
                <a:pathLst>
                  <a:path w="854" h="955">
                    <a:moveTo>
                      <a:pt x="523" y="0"/>
                    </a:moveTo>
                    <a:lnTo>
                      <a:pt x="446" y="1"/>
                    </a:lnTo>
                    <a:lnTo>
                      <a:pt x="365" y="5"/>
                    </a:lnTo>
                    <a:lnTo>
                      <a:pt x="283" y="10"/>
                    </a:lnTo>
                    <a:lnTo>
                      <a:pt x="204" y="17"/>
                    </a:lnTo>
                    <a:lnTo>
                      <a:pt x="128" y="25"/>
                    </a:lnTo>
                    <a:lnTo>
                      <a:pt x="59" y="33"/>
                    </a:lnTo>
                    <a:lnTo>
                      <a:pt x="0" y="41"/>
                    </a:lnTo>
                    <a:lnTo>
                      <a:pt x="55" y="954"/>
                    </a:lnTo>
                    <a:lnTo>
                      <a:pt x="154" y="951"/>
                    </a:lnTo>
                    <a:lnTo>
                      <a:pt x="243" y="947"/>
                    </a:lnTo>
                    <a:lnTo>
                      <a:pt x="323" y="941"/>
                    </a:lnTo>
                    <a:lnTo>
                      <a:pt x="395" y="935"/>
                    </a:lnTo>
                    <a:lnTo>
                      <a:pt x="461" y="927"/>
                    </a:lnTo>
                    <a:lnTo>
                      <a:pt x="524" y="918"/>
                    </a:lnTo>
                    <a:lnTo>
                      <a:pt x="584" y="906"/>
                    </a:lnTo>
                    <a:lnTo>
                      <a:pt x="664" y="882"/>
                    </a:lnTo>
                    <a:lnTo>
                      <a:pt x="728" y="848"/>
                    </a:lnTo>
                    <a:lnTo>
                      <a:pt x="776" y="804"/>
                    </a:lnTo>
                    <a:lnTo>
                      <a:pt x="811" y="752"/>
                    </a:lnTo>
                    <a:lnTo>
                      <a:pt x="835" y="692"/>
                    </a:lnTo>
                    <a:lnTo>
                      <a:pt x="838" y="675"/>
                    </a:lnTo>
                    <a:lnTo>
                      <a:pt x="439" y="675"/>
                    </a:lnTo>
                    <a:lnTo>
                      <a:pt x="437" y="550"/>
                    </a:lnTo>
                    <a:lnTo>
                      <a:pt x="457" y="548"/>
                    </a:lnTo>
                    <a:lnTo>
                      <a:pt x="853" y="548"/>
                    </a:lnTo>
                    <a:lnTo>
                      <a:pt x="852" y="480"/>
                    </a:lnTo>
                    <a:lnTo>
                      <a:pt x="846" y="401"/>
                    </a:lnTo>
                    <a:lnTo>
                      <a:pt x="838" y="316"/>
                    </a:lnTo>
                    <a:lnTo>
                      <a:pt x="825" y="238"/>
                    </a:lnTo>
                    <a:lnTo>
                      <a:pt x="807" y="169"/>
                    </a:lnTo>
                    <a:lnTo>
                      <a:pt x="779" y="111"/>
                    </a:lnTo>
                    <a:lnTo>
                      <a:pt x="740" y="63"/>
                    </a:lnTo>
                    <a:lnTo>
                      <a:pt x="686" y="28"/>
                    </a:lnTo>
                    <a:lnTo>
                      <a:pt x="615" y="7"/>
                    </a:lnTo>
                    <a:lnTo>
                      <a:pt x="523" y="0"/>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23" name="Freeform 28"/>
              <p:cNvSpPr>
                <a:spLocks/>
              </p:cNvSpPr>
              <p:nvPr/>
            </p:nvSpPr>
            <p:spPr bwMode="auto">
              <a:xfrm>
                <a:off x="2705" y="1042"/>
                <a:ext cx="854" cy="955"/>
              </a:xfrm>
              <a:custGeom>
                <a:avLst/>
                <a:gdLst>
                  <a:gd name="T0" fmla="+- 0 3558 2705"/>
                  <a:gd name="T1" fmla="*/ T0 w 854"/>
                  <a:gd name="T2" fmla="+- 0 1590 1042"/>
                  <a:gd name="T3" fmla="*/ 1590 h 955"/>
                  <a:gd name="T4" fmla="+- 0 3162 2705"/>
                  <a:gd name="T5" fmla="*/ T4 w 854"/>
                  <a:gd name="T6" fmla="+- 0 1590 1042"/>
                  <a:gd name="T7" fmla="*/ 1590 h 955"/>
                  <a:gd name="T8" fmla="+- 0 3185 2705"/>
                  <a:gd name="T9" fmla="*/ T8 w 854"/>
                  <a:gd name="T10" fmla="+- 0 1593 1042"/>
                  <a:gd name="T11" fmla="*/ 1593 h 955"/>
                  <a:gd name="T12" fmla="+- 0 3204 2705"/>
                  <a:gd name="T13" fmla="*/ T12 w 854"/>
                  <a:gd name="T14" fmla="+- 0 1606 1042"/>
                  <a:gd name="T15" fmla="*/ 1606 h 955"/>
                  <a:gd name="T16" fmla="+- 0 3213 2705"/>
                  <a:gd name="T17" fmla="*/ T16 w 854"/>
                  <a:gd name="T18" fmla="+- 0 1636 1042"/>
                  <a:gd name="T19" fmla="*/ 1636 h 955"/>
                  <a:gd name="T20" fmla="+- 0 3207 2705"/>
                  <a:gd name="T21" fmla="*/ T20 w 854"/>
                  <a:gd name="T22" fmla="+- 0 1672 1042"/>
                  <a:gd name="T23" fmla="*/ 1672 h 955"/>
                  <a:gd name="T24" fmla="+- 0 3192 2705"/>
                  <a:gd name="T25" fmla="*/ T24 w 854"/>
                  <a:gd name="T26" fmla="+- 0 1696 1042"/>
                  <a:gd name="T27" fmla="*/ 1696 h 955"/>
                  <a:gd name="T28" fmla="+- 0 3170 2705"/>
                  <a:gd name="T29" fmla="*/ T28 w 854"/>
                  <a:gd name="T30" fmla="+- 0 1711 1042"/>
                  <a:gd name="T31" fmla="*/ 1711 h 955"/>
                  <a:gd name="T32" fmla="+- 0 3144 2705"/>
                  <a:gd name="T33" fmla="*/ T32 w 854"/>
                  <a:gd name="T34" fmla="+- 0 1717 1042"/>
                  <a:gd name="T35" fmla="*/ 1717 h 955"/>
                  <a:gd name="T36" fmla="+- 0 3543 2705"/>
                  <a:gd name="T37" fmla="*/ T36 w 854"/>
                  <a:gd name="T38" fmla="+- 0 1717 1042"/>
                  <a:gd name="T39" fmla="*/ 1717 h 955"/>
                  <a:gd name="T40" fmla="+- 0 3553 2705"/>
                  <a:gd name="T41" fmla="*/ T40 w 854"/>
                  <a:gd name="T42" fmla="+- 0 1668 1042"/>
                  <a:gd name="T43" fmla="*/ 1668 h 955"/>
                  <a:gd name="T44" fmla="+- 0 3558 2705"/>
                  <a:gd name="T45" fmla="*/ T44 w 854"/>
                  <a:gd name="T46" fmla="+- 0 1597 1042"/>
                  <a:gd name="T47" fmla="*/ 1597 h 955"/>
                  <a:gd name="T48" fmla="+- 0 3558 2705"/>
                  <a:gd name="T49" fmla="*/ T48 w 854"/>
                  <a:gd name="T50" fmla="+- 0 1590 1042"/>
                  <a:gd name="T51" fmla="*/ 1590 h 95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854" h="955">
                    <a:moveTo>
                      <a:pt x="853" y="548"/>
                    </a:moveTo>
                    <a:lnTo>
                      <a:pt x="457" y="548"/>
                    </a:lnTo>
                    <a:lnTo>
                      <a:pt x="480" y="551"/>
                    </a:lnTo>
                    <a:lnTo>
                      <a:pt x="499" y="564"/>
                    </a:lnTo>
                    <a:lnTo>
                      <a:pt x="508" y="594"/>
                    </a:lnTo>
                    <a:lnTo>
                      <a:pt x="502" y="630"/>
                    </a:lnTo>
                    <a:lnTo>
                      <a:pt x="487" y="654"/>
                    </a:lnTo>
                    <a:lnTo>
                      <a:pt x="465" y="669"/>
                    </a:lnTo>
                    <a:lnTo>
                      <a:pt x="439" y="675"/>
                    </a:lnTo>
                    <a:lnTo>
                      <a:pt x="838" y="675"/>
                    </a:lnTo>
                    <a:lnTo>
                      <a:pt x="848" y="626"/>
                    </a:lnTo>
                    <a:lnTo>
                      <a:pt x="853" y="555"/>
                    </a:lnTo>
                    <a:lnTo>
                      <a:pt x="853" y="548"/>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2" name="Group 29"/>
            <p:cNvGrpSpPr>
              <a:grpSpLocks/>
            </p:cNvGrpSpPr>
            <p:nvPr/>
          </p:nvGrpSpPr>
          <p:grpSpPr bwMode="auto">
            <a:xfrm>
              <a:off x="2768" y="1089"/>
              <a:ext cx="727" cy="864"/>
              <a:chOff x="2768" y="1089"/>
              <a:chExt cx="727" cy="864"/>
            </a:xfrm>
          </p:grpSpPr>
          <p:sp>
            <p:nvSpPr>
              <p:cNvPr id="10320" name="Freeform 30"/>
              <p:cNvSpPr>
                <a:spLocks/>
              </p:cNvSpPr>
              <p:nvPr/>
            </p:nvSpPr>
            <p:spPr bwMode="auto">
              <a:xfrm>
                <a:off x="2768" y="1089"/>
                <a:ext cx="727" cy="864"/>
              </a:xfrm>
              <a:custGeom>
                <a:avLst/>
                <a:gdLst>
                  <a:gd name="T0" fmla="+- 0 3222 2768"/>
                  <a:gd name="T1" fmla="*/ T0 w 727"/>
                  <a:gd name="T2" fmla="+- 0 1089 1089"/>
                  <a:gd name="T3" fmla="*/ 1089 h 864"/>
                  <a:gd name="T4" fmla="+- 0 3142 2768"/>
                  <a:gd name="T5" fmla="*/ T4 w 727"/>
                  <a:gd name="T6" fmla="+- 0 1092 1089"/>
                  <a:gd name="T7" fmla="*/ 1092 h 864"/>
                  <a:gd name="T8" fmla="+- 0 3060 2768"/>
                  <a:gd name="T9" fmla="*/ T8 w 727"/>
                  <a:gd name="T10" fmla="+- 0 1099 1089"/>
                  <a:gd name="T11" fmla="*/ 1099 h 864"/>
                  <a:gd name="T12" fmla="+- 0 2978 2768"/>
                  <a:gd name="T13" fmla="*/ T12 w 727"/>
                  <a:gd name="T14" fmla="+- 0 1107 1089"/>
                  <a:gd name="T15" fmla="*/ 1107 h 864"/>
                  <a:gd name="T16" fmla="+- 0 2900 2768"/>
                  <a:gd name="T17" fmla="*/ T16 w 727"/>
                  <a:gd name="T18" fmla="+- 0 1117 1089"/>
                  <a:gd name="T19" fmla="*/ 1117 h 864"/>
                  <a:gd name="T20" fmla="+- 0 2829 2768"/>
                  <a:gd name="T21" fmla="*/ T20 w 727"/>
                  <a:gd name="T22" fmla="+- 0 1127 1089"/>
                  <a:gd name="T23" fmla="*/ 1127 h 864"/>
                  <a:gd name="T24" fmla="+- 0 2768 2768"/>
                  <a:gd name="T25" fmla="*/ T24 w 727"/>
                  <a:gd name="T26" fmla="+- 0 1136 1089"/>
                  <a:gd name="T27" fmla="*/ 1136 h 864"/>
                  <a:gd name="T28" fmla="+- 0 2833 2768"/>
                  <a:gd name="T29" fmla="*/ T28 w 727"/>
                  <a:gd name="T30" fmla="+- 0 1952 1089"/>
                  <a:gd name="T31" fmla="*/ 1952 h 864"/>
                  <a:gd name="T32" fmla="+- 0 3008 2768"/>
                  <a:gd name="T33" fmla="*/ T32 w 727"/>
                  <a:gd name="T34" fmla="+- 0 1947 1089"/>
                  <a:gd name="T35" fmla="*/ 1947 h 864"/>
                  <a:gd name="T36" fmla="+- 0 3076 2768"/>
                  <a:gd name="T37" fmla="*/ T36 w 727"/>
                  <a:gd name="T38" fmla="+- 0 1943 1089"/>
                  <a:gd name="T39" fmla="*/ 1943 h 864"/>
                  <a:gd name="T40" fmla="+- 0 3140 2768"/>
                  <a:gd name="T41" fmla="*/ T40 w 727"/>
                  <a:gd name="T42" fmla="+- 0 1936 1089"/>
                  <a:gd name="T43" fmla="*/ 1936 h 864"/>
                  <a:gd name="T44" fmla="+- 0 3209 2768"/>
                  <a:gd name="T45" fmla="*/ T44 w 727"/>
                  <a:gd name="T46" fmla="+- 0 1926 1089"/>
                  <a:gd name="T47" fmla="*/ 1926 h 864"/>
                  <a:gd name="T48" fmla="+- 0 3290 2768"/>
                  <a:gd name="T49" fmla="*/ T48 w 727"/>
                  <a:gd name="T50" fmla="+- 0 1910 1089"/>
                  <a:gd name="T51" fmla="*/ 1910 h 864"/>
                  <a:gd name="T52" fmla="+- 0 3369 2768"/>
                  <a:gd name="T53" fmla="*/ T52 w 727"/>
                  <a:gd name="T54" fmla="+- 0 1880 1089"/>
                  <a:gd name="T55" fmla="*/ 1880 h 864"/>
                  <a:gd name="T56" fmla="+- 0 3425 2768"/>
                  <a:gd name="T57" fmla="*/ T56 w 727"/>
                  <a:gd name="T58" fmla="+- 0 1831 1089"/>
                  <a:gd name="T59" fmla="*/ 1831 h 864"/>
                  <a:gd name="T60" fmla="+- 0 3462 2768"/>
                  <a:gd name="T61" fmla="*/ T60 w 727"/>
                  <a:gd name="T62" fmla="+- 0 1769 1089"/>
                  <a:gd name="T63" fmla="*/ 1769 h 864"/>
                  <a:gd name="T64" fmla="+- 0 3477 2768"/>
                  <a:gd name="T65" fmla="*/ T64 w 727"/>
                  <a:gd name="T66" fmla="+- 0 1717 1089"/>
                  <a:gd name="T67" fmla="*/ 1717 h 864"/>
                  <a:gd name="T68" fmla="+- 0 3144 2768"/>
                  <a:gd name="T69" fmla="*/ T68 w 727"/>
                  <a:gd name="T70" fmla="+- 0 1717 1089"/>
                  <a:gd name="T71" fmla="*/ 1717 h 864"/>
                  <a:gd name="T72" fmla="+- 0 3142 2768"/>
                  <a:gd name="T73" fmla="*/ T72 w 727"/>
                  <a:gd name="T74" fmla="+- 0 1592 1089"/>
                  <a:gd name="T75" fmla="*/ 1592 h 864"/>
                  <a:gd name="T76" fmla="+- 0 3162 2768"/>
                  <a:gd name="T77" fmla="*/ T76 w 727"/>
                  <a:gd name="T78" fmla="+- 0 1590 1089"/>
                  <a:gd name="T79" fmla="*/ 1590 h 864"/>
                  <a:gd name="T80" fmla="+- 0 3493 2768"/>
                  <a:gd name="T81" fmla="*/ T80 w 727"/>
                  <a:gd name="T82" fmla="+- 0 1590 1089"/>
                  <a:gd name="T83" fmla="*/ 1590 h 864"/>
                  <a:gd name="T84" fmla="+- 0 3494 2768"/>
                  <a:gd name="T85" fmla="*/ T84 w 727"/>
                  <a:gd name="T86" fmla="+- 0 1553 1089"/>
                  <a:gd name="T87" fmla="*/ 1553 h 864"/>
                  <a:gd name="T88" fmla="+- 0 3490 2768"/>
                  <a:gd name="T89" fmla="*/ T88 w 727"/>
                  <a:gd name="T90" fmla="+- 0 1488 1089"/>
                  <a:gd name="T91" fmla="*/ 1488 h 864"/>
                  <a:gd name="T92" fmla="+- 0 3477 2768"/>
                  <a:gd name="T93" fmla="*/ T92 w 727"/>
                  <a:gd name="T94" fmla="+- 0 1352 1089"/>
                  <a:gd name="T95" fmla="*/ 1352 h 864"/>
                  <a:gd name="T96" fmla="+- 0 3467 2768"/>
                  <a:gd name="T97" fmla="*/ T96 w 727"/>
                  <a:gd name="T98" fmla="+- 0 1277 1089"/>
                  <a:gd name="T99" fmla="*/ 1277 h 864"/>
                  <a:gd name="T100" fmla="+- 0 3450 2768"/>
                  <a:gd name="T101" fmla="*/ T100 w 727"/>
                  <a:gd name="T102" fmla="+- 0 1212 1089"/>
                  <a:gd name="T103" fmla="*/ 1212 h 864"/>
                  <a:gd name="T104" fmla="+- 0 3422 2768"/>
                  <a:gd name="T105" fmla="*/ T104 w 727"/>
                  <a:gd name="T106" fmla="+- 0 1158 1089"/>
                  <a:gd name="T107" fmla="*/ 1158 h 864"/>
                  <a:gd name="T108" fmla="+- 0 3313 2768"/>
                  <a:gd name="T109" fmla="*/ T108 w 727"/>
                  <a:gd name="T110" fmla="+- 0 1095 1089"/>
                  <a:gd name="T111" fmla="*/ 1095 h 864"/>
                  <a:gd name="T112" fmla="+- 0 3222 2768"/>
                  <a:gd name="T113" fmla="*/ T112 w 727"/>
                  <a:gd name="T114" fmla="+- 0 1089 1089"/>
                  <a:gd name="T115" fmla="*/ 1089 h 86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727" h="864">
                    <a:moveTo>
                      <a:pt x="454" y="0"/>
                    </a:moveTo>
                    <a:lnTo>
                      <a:pt x="374" y="3"/>
                    </a:lnTo>
                    <a:lnTo>
                      <a:pt x="292" y="10"/>
                    </a:lnTo>
                    <a:lnTo>
                      <a:pt x="210" y="18"/>
                    </a:lnTo>
                    <a:lnTo>
                      <a:pt x="132" y="28"/>
                    </a:lnTo>
                    <a:lnTo>
                      <a:pt x="61" y="38"/>
                    </a:lnTo>
                    <a:lnTo>
                      <a:pt x="0" y="47"/>
                    </a:lnTo>
                    <a:lnTo>
                      <a:pt x="65" y="863"/>
                    </a:lnTo>
                    <a:lnTo>
                      <a:pt x="240" y="858"/>
                    </a:lnTo>
                    <a:lnTo>
                      <a:pt x="308" y="854"/>
                    </a:lnTo>
                    <a:lnTo>
                      <a:pt x="372" y="847"/>
                    </a:lnTo>
                    <a:lnTo>
                      <a:pt x="441" y="837"/>
                    </a:lnTo>
                    <a:lnTo>
                      <a:pt x="522" y="821"/>
                    </a:lnTo>
                    <a:lnTo>
                      <a:pt x="601" y="791"/>
                    </a:lnTo>
                    <a:lnTo>
                      <a:pt x="657" y="742"/>
                    </a:lnTo>
                    <a:lnTo>
                      <a:pt x="694" y="680"/>
                    </a:lnTo>
                    <a:lnTo>
                      <a:pt x="709" y="628"/>
                    </a:lnTo>
                    <a:lnTo>
                      <a:pt x="376" y="628"/>
                    </a:lnTo>
                    <a:lnTo>
                      <a:pt x="374" y="503"/>
                    </a:lnTo>
                    <a:lnTo>
                      <a:pt x="394" y="501"/>
                    </a:lnTo>
                    <a:lnTo>
                      <a:pt x="725" y="501"/>
                    </a:lnTo>
                    <a:lnTo>
                      <a:pt x="726" y="464"/>
                    </a:lnTo>
                    <a:lnTo>
                      <a:pt x="722" y="399"/>
                    </a:lnTo>
                    <a:lnTo>
                      <a:pt x="709" y="263"/>
                    </a:lnTo>
                    <a:lnTo>
                      <a:pt x="699" y="188"/>
                    </a:lnTo>
                    <a:lnTo>
                      <a:pt x="682" y="123"/>
                    </a:lnTo>
                    <a:lnTo>
                      <a:pt x="654" y="69"/>
                    </a:lnTo>
                    <a:lnTo>
                      <a:pt x="545" y="6"/>
                    </a:lnTo>
                    <a:lnTo>
                      <a:pt x="454" y="0"/>
                    </a:lnTo>
                    <a:close/>
                  </a:path>
                </a:pathLst>
              </a:custGeom>
              <a:solidFill>
                <a:srgbClr val="FBAA1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21" name="Freeform 31"/>
              <p:cNvSpPr>
                <a:spLocks/>
              </p:cNvSpPr>
              <p:nvPr/>
            </p:nvSpPr>
            <p:spPr bwMode="auto">
              <a:xfrm>
                <a:off x="2768" y="1089"/>
                <a:ext cx="727" cy="864"/>
              </a:xfrm>
              <a:custGeom>
                <a:avLst/>
                <a:gdLst>
                  <a:gd name="T0" fmla="+- 0 3493 2768"/>
                  <a:gd name="T1" fmla="*/ T0 w 727"/>
                  <a:gd name="T2" fmla="+- 0 1590 1089"/>
                  <a:gd name="T3" fmla="*/ 1590 h 864"/>
                  <a:gd name="T4" fmla="+- 0 3162 2768"/>
                  <a:gd name="T5" fmla="*/ T4 w 727"/>
                  <a:gd name="T6" fmla="+- 0 1590 1089"/>
                  <a:gd name="T7" fmla="*/ 1590 h 864"/>
                  <a:gd name="T8" fmla="+- 0 3185 2768"/>
                  <a:gd name="T9" fmla="*/ T8 w 727"/>
                  <a:gd name="T10" fmla="+- 0 1593 1089"/>
                  <a:gd name="T11" fmla="*/ 1593 h 864"/>
                  <a:gd name="T12" fmla="+- 0 3204 2768"/>
                  <a:gd name="T13" fmla="*/ T12 w 727"/>
                  <a:gd name="T14" fmla="+- 0 1606 1089"/>
                  <a:gd name="T15" fmla="*/ 1606 h 864"/>
                  <a:gd name="T16" fmla="+- 0 3213 2768"/>
                  <a:gd name="T17" fmla="*/ T16 w 727"/>
                  <a:gd name="T18" fmla="+- 0 1636 1089"/>
                  <a:gd name="T19" fmla="*/ 1636 h 864"/>
                  <a:gd name="T20" fmla="+- 0 3207 2768"/>
                  <a:gd name="T21" fmla="*/ T20 w 727"/>
                  <a:gd name="T22" fmla="+- 0 1672 1089"/>
                  <a:gd name="T23" fmla="*/ 1672 h 864"/>
                  <a:gd name="T24" fmla="+- 0 3192 2768"/>
                  <a:gd name="T25" fmla="*/ T24 w 727"/>
                  <a:gd name="T26" fmla="+- 0 1696 1089"/>
                  <a:gd name="T27" fmla="*/ 1696 h 864"/>
                  <a:gd name="T28" fmla="+- 0 3170 2768"/>
                  <a:gd name="T29" fmla="*/ T28 w 727"/>
                  <a:gd name="T30" fmla="+- 0 1711 1089"/>
                  <a:gd name="T31" fmla="*/ 1711 h 864"/>
                  <a:gd name="T32" fmla="+- 0 3144 2768"/>
                  <a:gd name="T33" fmla="*/ T32 w 727"/>
                  <a:gd name="T34" fmla="+- 0 1717 1089"/>
                  <a:gd name="T35" fmla="*/ 1717 h 864"/>
                  <a:gd name="T36" fmla="+- 0 3477 2768"/>
                  <a:gd name="T37" fmla="*/ T36 w 727"/>
                  <a:gd name="T38" fmla="+- 0 1717 1089"/>
                  <a:gd name="T39" fmla="*/ 1717 h 864"/>
                  <a:gd name="T40" fmla="+- 0 3483 2768"/>
                  <a:gd name="T41" fmla="*/ T40 w 727"/>
                  <a:gd name="T42" fmla="+- 0 1699 1089"/>
                  <a:gd name="T43" fmla="*/ 1699 h 864"/>
                  <a:gd name="T44" fmla="+- 0 3493 2768"/>
                  <a:gd name="T45" fmla="*/ T44 w 727"/>
                  <a:gd name="T46" fmla="+- 0 1625 1089"/>
                  <a:gd name="T47" fmla="*/ 1625 h 864"/>
                  <a:gd name="T48" fmla="+- 0 3493 2768"/>
                  <a:gd name="T49" fmla="*/ T48 w 727"/>
                  <a:gd name="T50" fmla="+- 0 1590 1089"/>
                  <a:gd name="T51" fmla="*/ 1590 h 86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27" h="864">
                    <a:moveTo>
                      <a:pt x="725" y="501"/>
                    </a:moveTo>
                    <a:lnTo>
                      <a:pt x="394" y="501"/>
                    </a:lnTo>
                    <a:lnTo>
                      <a:pt x="417" y="504"/>
                    </a:lnTo>
                    <a:lnTo>
                      <a:pt x="436" y="517"/>
                    </a:lnTo>
                    <a:lnTo>
                      <a:pt x="445" y="547"/>
                    </a:lnTo>
                    <a:lnTo>
                      <a:pt x="439" y="583"/>
                    </a:lnTo>
                    <a:lnTo>
                      <a:pt x="424" y="607"/>
                    </a:lnTo>
                    <a:lnTo>
                      <a:pt x="402" y="622"/>
                    </a:lnTo>
                    <a:lnTo>
                      <a:pt x="376" y="628"/>
                    </a:lnTo>
                    <a:lnTo>
                      <a:pt x="709" y="628"/>
                    </a:lnTo>
                    <a:lnTo>
                      <a:pt x="715" y="610"/>
                    </a:lnTo>
                    <a:lnTo>
                      <a:pt x="725" y="536"/>
                    </a:lnTo>
                    <a:lnTo>
                      <a:pt x="725" y="501"/>
                    </a:lnTo>
                    <a:close/>
                  </a:path>
                </a:pathLst>
              </a:custGeom>
              <a:solidFill>
                <a:srgbClr val="FBAA1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272" name="Picture 3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74" y="1526"/>
                <a:ext cx="197"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 name="Group 33"/>
            <p:cNvGrpSpPr>
              <a:grpSpLocks/>
            </p:cNvGrpSpPr>
            <p:nvPr/>
          </p:nvGrpSpPr>
          <p:grpSpPr bwMode="auto">
            <a:xfrm>
              <a:off x="3617" y="962"/>
              <a:ext cx="840" cy="1014"/>
              <a:chOff x="3617" y="962"/>
              <a:chExt cx="840" cy="1014"/>
            </a:xfrm>
          </p:grpSpPr>
          <p:sp>
            <p:nvSpPr>
              <p:cNvPr id="10319" name="Freeform 34"/>
              <p:cNvSpPr>
                <a:spLocks/>
              </p:cNvSpPr>
              <p:nvPr/>
            </p:nvSpPr>
            <p:spPr bwMode="auto">
              <a:xfrm>
                <a:off x="3617" y="962"/>
                <a:ext cx="840" cy="1014"/>
              </a:xfrm>
              <a:custGeom>
                <a:avLst/>
                <a:gdLst>
                  <a:gd name="T0" fmla="+- 0 4410 3617"/>
                  <a:gd name="T1" fmla="*/ T0 w 840"/>
                  <a:gd name="T2" fmla="+- 0 962 962"/>
                  <a:gd name="T3" fmla="*/ 962 h 1014"/>
                  <a:gd name="T4" fmla="+- 0 4086 3617"/>
                  <a:gd name="T5" fmla="*/ T4 w 840"/>
                  <a:gd name="T6" fmla="+- 0 977 962"/>
                  <a:gd name="T7" fmla="*/ 977 h 1014"/>
                  <a:gd name="T8" fmla="+- 0 4007 3617"/>
                  <a:gd name="T9" fmla="*/ T8 w 840"/>
                  <a:gd name="T10" fmla="+- 0 983 962"/>
                  <a:gd name="T11" fmla="*/ 983 h 1014"/>
                  <a:gd name="T12" fmla="+- 0 3936 3617"/>
                  <a:gd name="T13" fmla="*/ T12 w 840"/>
                  <a:gd name="T14" fmla="+- 0 990 962"/>
                  <a:gd name="T15" fmla="*/ 990 h 1014"/>
                  <a:gd name="T16" fmla="+- 0 3874 3617"/>
                  <a:gd name="T17" fmla="*/ T16 w 840"/>
                  <a:gd name="T18" fmla="+- 0 998 962"/>
                  <a:gd name="T19" fmla="*/ 998 h 1014"/>
                  <a:gd name="T20" fmla="+- 0 3800 3617"/>
                  <a:gd name="T21" fmla="*/ T20 w 840"/>
                  <a:gd name="T22" fmla="+- 0 1017 962"/>
                  <a:gd name="T23" fmla="*/ 1017 h 1014"/>
                  <a:gd name="T24" fmla="+- 0 3737 3617"/>
                  <a:gd name="T25" fmla="*/ T24 w 840"/>
                  <a:gd name="T26" fmla="+- 0 1045 962"/>
                  <a:gd name="T27" fmla="*/ 1045 h 1014"/>
                  <a:gd name="T28" fmla="+- 0 3687 3617"/>
                  <a:gd name="T29" fmla="*/ T28 w 840"/>
                  <a:gd name="T30" fmla="+- 0 1085 962"/>
                  <a:gd name="T31" fmla="*/ 1085 h 1014"/>
                  <a:gd name="T32" fmla="+- 0 3650 3617"/>
                  <a:gd name="T33" fmla="*/ T32 w 840"/>
                  <a:gd name="T34" fmla="+- 0 1139 962"/>
                  <a:gd name="T35" fmla="*/ 1139 h 1014"/>
                  <a:gd name="T36" fmla="+- 0 3628 3617"/>
                  <a:gd name="T37" fmla="*/ T36 w 840"/>
                  <a:gd name="T38" fmla="+- 0 1208 962"/>
                  <a:gd name="T39" fmla="*/ 1208 h 1014"/>
                  <a:gd name="T40" fmla="+- 0 3617 3617"/>
                  <a:gd name="T41" fmla="*/ T40 w 840"/>
                  <a:gd name="T42" fmla="+- 0 1288 962"/>
                  <a:gd name="T43" fmla="*/ 1288 h 1014"/>
                  <a:gd name="T44" fmla="+- 0 3617 3617"/>
                  <a:gd name="T45" fmla="*/ T44 w 840"/>
                  <a:gd name="T46" fmla="+- 0 1370 962"/>
                  <a:gd name="T47" fmla="*/ 1370 h 1014"/>
                  <a:gd name="T48" fmla="+- 0 3626 3617"/>
                  <a:gd name="T49" fmla="*/ T48 w 840"/>
                  <a:gd name="T50" fmla="+- 0 1451 962"/>
                  <a:gd name="T51" fmla="*/ 1451 h 1014"/>
                  <a:gd name="T52" fmla="+- 0 3645 3617"/>
                  <a:gd name="T53" fmla="*/ T52 w 840"/>
                  <a:gd name="T54" fmla="+- 0 1528 962"/>
                  <a:gd name="T55" fmla="*/ 1528 h 1014"/>
                  <a:gd name="T56" fmla="+- 0 3674 3617"/>
                  <a:gd name="T57" fmla="*/ T56 w 840"/>
                  <a:gd name="T58" fmla="+- 0 1598 962"/>
                  <a:gd name="T59" fmla="*/ 1598 h 1014"/>
                  <a:gd name="T60" fmla="+- 0 3732 3617"/>
                  <a:gd name="T61" fmla="*/ T60 w 840"/>
                  <a:gd name="T62" fmla="+- 0 1663 962"/>
                  <a:gd name="T63" fmla="*/ 1663 h 1014"/>
                  <a:gd name="T64" fmla="+- 0 3809 3617"/>
                  <a:gd name="T65" fmla="*/ T64 w 840"/>
                  <a:gd name="T66" fmla="+- 0 1698 962"/>
                  <a:gd name="T67" fmla="*/ 1698 h 1014"/>
                  <a:gd name="T68" fmla="+- 0 3884 3617"/>
                  <a:gd name="T69" fmla="*/ T68 w 840"/>
                  <a:gd name="T70" fmla="+- 0 1713 962"/>
                  <a:gd name="T71" fmla="*/ 1713 h 1014"/>
                  <a:gd name="T72" fmla="+- 0 3987 3617"/>
                  <a:gd name="T73" fmla="*/ T72 w 840"/>
                  <a:gd name="T74" fmla="+- 0 1720 962"/>
                  <a:gd name="T75" fmla="*/ 1720 h 1014"/>
                  <a:gd name="T76" fmla="+- 0 4024 3617"/>
                  <a:gd name="T77" fmla="*/ T76 w 840"/>
                  <a:gd name="T78" fmla="+- 0 1724 962"/>
                  <a:gd name="T79" fmla="*/ 1724 h 1014"/>
                  <a:gd name="T80" fmla="+- 0 4048 3617"/>
                  <a:gd name="T81" fmla="*/ T80 w 840"/>
                  <a:gd name="T82" fmla="+- 0 1731 962"/>
                  <a:gd name="T83" fmla="*/ 1731 h 1014"/>
                  <a:gd name="T84" fmla="+- 0 4056 3617"/>
                  <a:gd name="T85" fmla="*/ T84 w 840"/>
                  <a:gd name="T86" fmla="+- 0 1746 962"/>
                  <a:gd name="T87" fmla="*/ 1746 h 1014"/>
                  <a:gd name="T88" fmla="+- 0 4040 3617"/>
                  <a:gd name="T89" fmla="*/ T88 w 840"/>
                  <a:gd name="T90" fmla="+- 0 1768 962"/>
                  <a:gd name="T91" fmla="*/ 1768 h 1014"/>
                  <a:gd name="T92" fmla="+- 0 3991 3617"/>
                  <a:gd name="T93" fmla="*/ T92 w 840"/>
                  <a:gd name="T94" fmla="+- 0 1781 962"/>
                  <a:gd name="T95" fmla="*/ 1781 h 1014"/>
                  <a:gd name="T96" fmla="+- 0 3912 3617"/>
                  <a:gd name="T97" fmla="*/ T96 w 840"/>
                  <a:gd name="T98" fmla="+- 0 1788 962"/>
                  <a:gd name="T99" fmla="*/ 1788 h 1014"/>
                  <a:gd name="T100" fmla="+- 0 3669 3617"/>
                  <a:gd name="T101" fmla="*/ T100 w 840"/>
                  <a:gd name="T102" fmla="+- 0 1797 962"/>
                  <a:gd name="T103" fmla="*/ 1797 h 1014"/>
                  <a:gd name="T104" fmla="+- 0 3680 3617"/>
                  <a:gd name="T105" fmla="*/ T104 w 840"/>
                  <a:gd name="T106" fmla="+- 0 1975 962"/>
                  <a:gd name="T107" fmla="*/ 1975 h 1014"/>
                  <a:gd name="T108" fmla="+- 0 3912 3617"/>
                  <a:gd name="T109" fmla="*/ T108 w 840"/>
                  <a:gd name="T110" fmla="+- 0 1972 962"/>
                  <a:gd name="T111" fmla="*/ 1972 h 1014"/>
                  <a:gd name="T112" fmla="+- 0 3999 3617"/>
                  <a:gd name="T113" fmla="*/ T112 w 840"/>
                  <a:gd name="T114" fmla="+- 0 1969 962"/>
                  <a:gd name="T115" fmla="*/ 1969 h 1014"/>
                  <a:gd name="T116" fmla="+- 0 4089 3617"/>
                  <a:gd name="T117" fmla="*/ T116 w 840"/>
                  <a:gd name="T118" fmla="+- 0 1966 962"/>
                  <a:gd name="T119" fmla="*/ 1966 h 1014"/>
                  <a:gd name="T120" fmla="+- 0 4180 3617"/>
                  <a:gd name="T121" fmla="*/ T120 w 840"/>
                  <a:gd name="T122" fmla="+- 0 1961 962"/>
                  <a:gd name="T123" fmla="*/ 1961 h 1014"/>
                  <a:gd name="T124" fmla="+- 0 4298 3617"/>
                  <a:gd name="T125" fmla="*/ T124 w 840"/>
                  <a:gd name="T126" fmla="+- 0 1944 962"/>
                  <a:gd name="T127" fmla="*/ 1944 h 1014"/>
                  <a:gd name="T128" fmla="+- 0 4377 3617"/>
                  <a:gd name="T129" fmla="*/ T128 w 840"/>
                  <a:gd name="T130" fmla="+- 0 1912 962"/>
                  <a:gd name="T131" fmla="*/ 1912 h 1014"/>
                  <a:gd name="T132" fmla="+- 0 4425 3617"/>
                  <a:gd name="T133" fmla="*/ T132 w 840"/>
                  <a:gd name="T134" fmla="+- 0 1870 962"/>
                  <a:gd name="T135" fmla="*/ 1870 h 1014"/>
                  <a:gd name="T136" fmla="+- 0 4456 3617"/>
                  <a:gd name="T137" fmla="*/ T136 w 840"/>
                  <a:gd name="T138" fmla="+- 0 1767 962"/>
                  <a:gd name="T139" fmla="*/ 1767 h 1014"/>
                  <a:gd name="T140" fmla="+- 0 4447 3617"/>
                  <a:gd name="T141" fmla="*/ T140 w 840"/>
                  <a:gd name="T142" fmla="+- 0 1705 962"/>
                  <a:gd name="T143" fmla="*/ 1705 h 1014"/>
                  <a:gd name="T144" fmla="+- 0 4421 3617"/>
                  <a:gd name="T145" fmla="*/ T144 w 840"/>
                  <a:gd name="T146" fmla="+- 0 1655 962"/>
                  <a:gd name="T147" fmla="*/ 1655 h 1014"/>
                  <a:gd name="T148" fmla="+- 0 4382 3617"/>
                  <a:gd name="T149" fmla="*/ T148 w 840"/>
                  <a:gd name="T150" fmla="+- 0 1619 962"/>
                  <a:gd name="T151" fmla="*/ 1619 h 1014"/>
                  <a:gd name="T152" fmla="+- 0 4331 3617"/>
                  <a:gd name="T153" fmla="*/ T152 w 840"/>
                  <a:gd name="T154" fmla="+- 0 1597 962"/>
                  <a:gd name="T155" fmla="*/ 1597 h 1014"/>
                  <a:gd name="T156" fmla="+- 0 4214 3617"/>
                  <a:gd name="T157" fmla="*/ T156 w 840"/>
                  <a:gd name="T158" fmla="+- 0 1572 962"/>
                  <a:gd name="T159" fmla="*/ 1572 h 1014"/>
                  <a:gd name="T160" fmla="+- 0 4169 3617"/>
                  <a:gd name="T161" fmla="*/ T160 w 840"/>
                  <a:gd name="T162" fmla="+- 0 1552 962"/>
                  <a:gd name="T163" fmla="*/ 1552 h 1014"/>
                  <a:gd name="T164" fmla="+- 0 4173 3617"/>
                  <a:gd name="T165" fmla="*/ T164 w 840"/>
                  <a:gd name="T166" fmla="+- 0 1486 962"/>
                  <a:gd name="T167" fmla="*/ 1486 h 1014"/>
                  <a:gd name="T168" fmla="+- 0 4239 3617"/>
                  <a:gd name="T169" fmla="*/ T168 w 840"/>
                  <a:gd name="T170" fmla="+- 0 1469 962"/>
                  <a:gd name="T171" fmla="*/ 1469 h 1014"/>
                  <a:gd name="T172" fmla="+- 0 4328 3617"/>
                  <a:gd name="T173" fmla="*/ T172 w 840"/>
                  <a:gd name="T174" fmla="+- 0 1462 962"/>
                  <a:gd name="T175" fmla="*/ 1462 h 1014"/>
                  <a:gd name="T176" fmla="+- 0 4423 3617"/>
                  <a:gd name="T177" fmla="*/ T176 w 840"/>
                  <a:gd name="T178" fmla="+- 0 1457 962"/>
                  <a:gd name="T179" fmla="*/ 1457 h 1014"/>
                  <a:gd name="T180" fmla="+- 0 4410 3617"/>
                  <a:gd name="T181" fmla="*/ T180 w 840"/>
                  <a:gd name="T182" fmla="+- 0 962 962"/>
                  <a:gd name="T183" fmla="*/ 962 h 101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Lst>
                <a:rect l="0" t="0" r="r" b="b"/>
                <a:pathLst>
                  <a:path w="840" h="1014">
                    <a:moveTo>
                      <a:pt x="793" y="0"/>
                    </a:moveTo>
                    <a:lnTo>
                      <a:pt x="469" y="15"/>
                    </a:lnTo>
                    <a:lnTo>
                      <a:pt x="390" y="21"/>
                    </a:lnTo>
                    <a:lnTo>
                      <a:pt x="319" y="28"/>
                    </a:lnTo>
                    <a:lnTo>
                      <a:pt x="257" y="36"/>
                    </a:lnTo>
                    <a:lnTo>
                      <a:pt x="183" y="55"/>
                    </a:lnTo>
                    <a:lnTo>
                      <a:pt x="120" y="83"/>
                    </a:lnTo>
                    <a:lnTo>
                      <a:pt x="70" y="123"/>
                    </a:lnTo>
                    <a:lnTo>
                      <a:pt x="33" y="177"/>
                    </a:lnTo>
                    <a:lnTo>
                      <a:pt x="11" y="246"/>
                    </a:lnTo>
                    <a:lnTo>
                      <a:pt x="0" y="326"/>
                    </a:lnTo>
                    <a:lnTo>
                      <a:pt x="0" y="408"/>
                    </a:lnTo>
                    <a:lnTo>
                      <a:pt x="9" y="489"/>
                    </a:lnTo>
                    <a:lnTo>
                      <a:pt x="28" y="566"/>
                    </a:lnTo>
                    <a:lnTo>
                      <a:pt x="57" y="636"/>
                    </a:lnTo>
                    <a:lnTo>
                      <a:pt x="115" y="701"/>
                    </a:lnTo>
                    <a:lnTo>
                      <a:pt x="192" y="736"/>
                    </a:lnTo>
                    <a:lnTo>
                      <a:pt x="267" y="751"/>
                    </a:lnTo>
                    <a:lnTo>
                      <a:pt x="370" y="758"/>
                    </a:lnTo>
                    <a:lnTo>
                      <a:pt x="407" y="762"/>
                    </a:lnTo>
                    <a:lnTo>
                      <a:pt x="431" y="769"/>
                    </a:lnTo>
                    <a:lnTo>
                      <a:pt x="439" y="784"/>
                    </a:lnTo>
                    <a:lnTo>
                      <a:pt x="423" y="806"/>
                    </a:lnTo>
                    <a:lnTo>
                      <a:pt x="374" y="819"/>
                    </a:lnTo>
                    <a:lnTo>
                      <a:pt x="295" y="826"/>
                    </a:lnTo>
                    <a:lnTo>
                      <a:pt x="52" y="835"/>
                    </a:lnTo>
                    <a:lnTo>
                      <a:pt x="63" y="1013"/>
                    </a:lnTo>
                    <a:lnTo>
                      <a:pt x="295" y="1010"/>
                    </a:lnTo>
                    <a:lnTo>
                      <a:pt x="382" y="1007"/>
                    </a:lnTo>
                    <a:lnTo>
                      <a:pt x="472" y="1004"/>
                    </a:lnTo>
                    <a:lnTo>
                      <a:pt x="563" y="999"/>
                    </a:lnTo>
                    <a:lnTo>
                      <a:pt x="681" y="982"/>
                    </a:lnTo>
                    <a:lnTo>
                      <a:pt x="760" y="950"/>
                    </a:lnTo>
                    <a:lnTo>
                      <a:pt x="808" y="908"/>
                    </a:lnTo>
                    <a:lnTo>
                      <a:pt x="839" y="805"/>
                    </a:lnTo>
                    <a:lnTo>
                      <a:pt x="830" y="743"/>
                    </a:lnTo>
                    <a:lnTo>
                      <a:pt x="804" y="693"/>
                    </a:lnTo>
                    <a:lnTo>
                      <a:pt x="765" y="657"/>
                    </a:lnTo>
                    <a:lnTo>
                      <a:pt x="714" y="635"/>
                    </a:lnTo>
                    <a:lnTo>
                      <a:pt x="597" y="610"/>
                    </a:lnTo>
                    <a:lnTo>
                      <a:pt x="552" y="590"/>
                    </a:lnTo>
                    <a:lnTo>
                      <a:pt x="556" y="524"/>
                    </a:lnTo>
                    <a:lnTo>
                      <a:pt x="622" y="507"/>
                    </a:lnTo>
                    <a:lnTo>
                      <a:pt x="711" y="500"/>
                    </a:lnTo>
                    <a:lnTo>
                      <a:pt x="806" y="495"/>
                    </a:lnTo>
                    <a:lnTo>
                      <a:pt x="793" y="0"/>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 name="Group 35"/>
            <p:cNvGrpSpPr>
              <a:grpSpLocks/>
            </p:cNvGrpSpPr>
            <p:nvPr/>
          </p:nvGrpSpPr>
          <p:grpSpPr bwMode="auto">
            <a:xfrm>
              <a:off x="3684" y="1025"/>
              <a:ext cx="709" cy="906"/>
              <a:chOff x="3684" y="1025"/>
              <a:chExt cx="709" cy="906"/>
            </a:xfrm>
          </p:grpSpPr>
          <p:sp>
            <p:nvSpPr>
              <p:cNvPr id="10318" name="Freeform 36"/>
              <p:cNvSpPr>
                <a:spLocks/>
              </p:cNvSpPr>
              <p:nvPr/>
            </p:nvSpPr>
            <p:spPr bwMode="auto">
              <a:xfrm>
                <a:off x="3684" y="1025"/>
                <a:ext cx="709" cy="906"/>
              </a:xfrm>
              <a:custGeom>
                <a:avLst/>
                <a:gdLst>
                  <a:gd name="T0" fmla="+- 0 4340 3684"/>
                  <a:gd name="T1" fmla="*/ T0 w 709"/>
                  <a:gd name="T2" fmla="+- 0 1025 1025"/>
                  <a:gd name="T3" fmla="*/ 1025 h 906"/>
                  <a:gd name="T4" fmla="+- 0 4181 3684"/>
                  <a:gd name="T5" fmla="*/ T4 w 709"/>
                  <a:gd name="T6" fmla="+- 0 1031 1025"/>
                  <a:gd name="T7" fmla="*/ 1031 h 906"/>
                  <a:gd name="T8" fmla="+- 0 4097 3684"/>
                  <a:gd name="T9" fmla="*/ T8 w 709"/>
                  <a:gd name="T10" fmla="+- 0 1035 1025"/>
                  <a:gd name="T11" fmla="*/ 1035 h 906"/>
                  <a:gd name="T12" fmla="+- 0 4016 3684"/>
                  <a:gd name="T13" fmla="*/ T12 w 709"/>
                  <a:gd name="T14" fmla="+- 0 1040 1025"/>
                  <a:gd name="T15" fmla="*/ 1040 h 906"/>
                  <a:gd name="T16" fmla="+- 0 3939 3684"/>
                  <a:gd name="T17" fmla="*/ T16 w 709"/>
                  <a:gd name="T18" fmla="+- 0 1047 1025"/>
                  <a:gd name="T19" fmla="*/ 1047 h 906"/>
                  <a:gd name="T20" fmla="+- 0 3869 3684"/>
                  <a:gd name="T21" fmla="*/ T20 w 709"/>
                  <a:gd name="T22" fmla="+- 0 1056 1025"/>
                  <a:gd name="T23" fmla="*/ 1056 h 906"/>
                  <a:gd name="T24" fmla="+- 0 3809 3684"/>
                  <a:gd name="T25" fmla="*/ T24 w 709"/>
                  <a:gd name="T26" fmla="+- 0 1073 1025"/>
                  <a:gd name="T27" fmla="*/ 1073 h 906"/>
                  <a:gd name="T28" fmla="+- 0 3721 3684"/>
                  <a:gd name="T29" fmla="*/ T28 w 709"/>
                  <a:gd name="T30" fmla="+- 0 1152 1025"/>
                  <a:gd name="T31" fmla="*/ 1152 h 906"/>
                  <a:gd name="T32" fmla="+- 0 3696 3684"/>
                  <a:gd name="T33" fmla="*/ T32 w 709"/>
                  <a:gd name="T34" fmla="+- 0 1216 1025"/>
                  <a:gd name="T35" fmla="*/ 1216 h 906"/>
                  <a:gd name="T36" fmla="+- 0 3684 3684"/>
                  <a:gd name="T37" fmla="*/ T36 w 709"/>
                  <a:gd name="T38" fmla="+- 0 1298 1025"/>
                  <a:gd name="T39" fmla="*/ 1298 h 906"/>
                  <a:gd name="T40" fmla="+- 0 3686 3684"/>
                  <a:gd name="T41" fmla="*/ T40 w 709"/>
                  <a:gd name="T42" fmla="+- 0 1399 1025"/>
                  <a:gd name="T43" fmla="*/ 1399 h 906"/>
                  <a:gd name="T44" fmla="+- 0 3700 3684"/>
                  <a:gd name="T45" fmla="*/ T44 w 709"/>
                  <a:gd name="T46" fmla="+- 0 1487 1025"/>
                  <a:gd name="T47" fmla="*/ 1487 h 906"/>
                  <a:gd name="T48" fmla="+- 0 3724 3684"/>
                  <a:gd name="T49" fmla="*/ T48 w 709"/>
                  <a:gd name="T50" fmla="+- 0 1556 1025"/>
                  <a:gd name="T51" fmla="*/ 1556 h 906"/>
                  <a:gd name="T52" fmla="+- 0 3760 3684"/>
                  <a:gd name="T53" fmla="*/ T52 w 709"/>
                  <a:gd name="T54" fmla="+- 0 1608 1025"/>
                  <a:gd name="T55" fmla="*/ 1608 h 906"/>
                  <a:gd name="T56" fmla="+- 0 3869 3684"/>
                  <a:gd name="T57" fmla="*/ T56 w 709"/>
                  <a:gd name="T58" fmla="+- 0 1665 1025"/>
                  <a:gd name="T59" fmla="*/ 1665 h 906"/>
                  <a:gd name="T60" fmla="+- 0 3961 3684"/>
                  <a:gd name="T61" fmla="*/ T60 w 709"/>
                  <a:gd name="T62" fmla="+- 0 1677 1025"/>
                  <a:gd name="T63" fmla="*/ 1677 h 906"/>
                  <a:gd name="T64" fmla="+- 0 4050 3684"/>
                  <a:gd name="T65" fmla="*/ T64 w 709"/>
                  <a:gd name="T66" fmla="+- 0 1685 1025"/>
                  <a:gd name="T67" fmla="*/ 1685 h 906"/>
                  <a:gd name="T68" fmla="+- 0 4079 3684"/>
                  <a:gd name="T69" fmla="*/ T68 w 709"/>
                  <a:gd name="T70" fmla="+- 0 1690 1025"/>
                  <a:gd name="T71" fmla="*/ 1690 h 906"/>
                  <a:gd name="T72" fmla="+- 0 4103 3684"/>
                  <a:gd name="T73" fmla="*/ T72 w 709"/>
                  <a:gd name="T74" fmla="+- 0 1700 1025"/>
                  <a:gd name="T75" fmla="*/ 1700 h 906"/>
                  <a:gd name="T76" fmla="+- 0 4119 3684"/>
                  <a:gd name="T77" fmla="*/ T76 w 709"/>
                  <a:gd name="T78" fmla="+- 0 1718 1025"/>
                  <a:gd name="T79" fmla="*/ 1718 h 906"/>
                  <a:gd name="T80" fmla="+- 0 4126 3684"/>
                  <a:gd name="T81" fmla="*/ T80 w 709"/>
                  <a:gd name="T82" fmla="+- 0 1746 1025"/>
                  <a:gd name="T83" fmla="*/ 1746 h 906"/>
                  <a:gd name="T84" fmla="+- 0 4114 3684"/>
                  <a:gd name="T85" fmla="*/ T84 w 709"/>
                  <a:gd name="T86" fmla="+- 0 1776 1025"/>
                  <a:gd name="T87" fmla="*/ 1776 h 906"/>
                  <a:gd name="T88" fmla="+- 0 4032 3684"/>
                  <a:gd name="T89" fmla="*/ T88 w 709"/>
                  <a:gd name="T90" fmla="+- 0 1813 1025"/>
                  <a:gd name="T91" fmla="*/ 1813 h 906"/>
                  <a:gd name="T92" fmla="+- 0 3917 3684"/>
                  <a:gd name="T93" fmla="*/ T92 w 709"/>
                  <a:gd name="T94" fmla="+- 0 1824 1025"/>
                  <a:gd name="T95" fmla="*/ 1824 h 906"/>
                  <a:gd name="T96" fmla="+- 0 3816 3684"/>
                  <a:gd name="T97" fmla="*/ T96 w 709"/>
                  <a:gd name="T98" fmla="+- 0 1829 1025"/>
                  <a:gd name="T99" fmla="*/ 1829 h 906"/>
                  <a:gd name="T100" fmla="+- 0 3726 3684"/>
                  <a:gd name="T101" fmla="*/ T100 w 709"/>
                  <a:gd name="T102" fmla="+- 0 1830 1025"/>
                  <a:gd name="T103" fmla="*/ 1830 h 906"/>
                  <a:gd name="T104" fmla="+- 0 3734 3684"/>
                  <a:gd name="T105" fmla="*/ T104 w 709"/>
                  <a:gd name="T106" fmla="+- 0 1931 1025"/>
                  <a:gd name="T107" fmla="*/ 1931 h 906"/>
                  <a:gd name="T108" fmla="+- 0 3809 3684"/>
                  <a:gd name="T109" fmla="*/ T108 w 709"/>
                  <a:gd name="T110" fmla="+- 0 1929 1025"/>
                  <a:gd name="T111" fmla="*/ 1929 h 906"/>
                  <a:gd name="T112" fmla="+- 0 3888 3684"/>
                  <a:gd name="T113" fmla="*/ T112 w 709"/>
                  <a:gd name="T114" fmla="+- 0 1927 1025"/>
                  <a:gd name="T115" fmla="*/ 1927 h 906"/>
                  <a:gd name="T116" fmla="+- 0 3969 3684"/>
                  <a:gd name="T117" fmla="*/ T116 w 709"/>
                  <a:gd name="T118" fmla="+- 0 1923 1025"/>
                  <a:gd name="T119" fmla="*/ 1923 h 906"/>
                  <a:gd name="T120" fmla="+- 0 4050 3684"/>
                  <a:gd name="T121" fmla="*/ T120 w 709"/>
                  <a:gd name="T122" fmla="+- 0 1918 1025"/>
                  <a:gd name="T123" fmla="*/ 1918 h 906"/>
                  <a:gd name="T124" fmla="+- 0 4129 3684"/>
                  <a:gd name="T125" fmla="*/ T124 w 709"/>
                  <a:gd name="T126" fmla="+- 0 1912 1025"/>
                  <a:gd name="T127" fmla="*/ 1912 h 906"/>
                  <a:gd name="T128" fmla="+- 0 4203 3684"/>
                  <a:gd name="T129" fmla="*/ T128 w 709"/>
                  <a:gd name="T130" fmla="+- 0 1905 1025"/>
                  <a:gd name="T131" fmla="*/ 1905 h 906"/>
                  <a:gd name="T132" fmla="+- 0 4302 3684"/>
                  <a:gd name="T133" fmla="*/ T132 w 709"/>
                  <a:gd name="T134" fmla="+- 0 1883 1025"/>
                  <a:gd name="T135" fmla="*/ 1883 h 906"/>
                  <a:gd name="T136" fmla="+- 0 4361 3684"/>
                  <a:gd name="T137" fmla="*/ T136 w 709"/>
                  <a:gd name="T138" fmla="+- 0 1848 1025"/>
                  <a:gd name="T139" fmla="*/ 1848 h 906"/>
                  <a:gd name="T140" fmla="+- 0 4393 3684"/>
                  <a:gd name="T141" fmla="*/ T140 w 709"/>
                  <a:gd name="T142" fmla="+- 0 1752 1025"/>
                  <a:gd name="T143" fmla="*/ 1752 h 906"/>
                  <a:gd name="T144" fmla="+- 0 4380 3684"/>
                  <a:gd name="T145" fmla="*/ T144 w 709"/>
                  <a:gd name="T146" fmla="+- 0 1704 1025"/>
                  <a:gd name="T147" fmla="*/ 1704 h 906"/>
                  <a:gd name="T148" fmla="+- 0 4347 3684"/>
                  <a:gd name="T149" fmla="*/ T148 w 709"/>
                  <a:gd name="T150" fmla="+- 0 1666 1025"/>
                  <a:gd name="T151" fmla="*/ 1666 h 906"/>
                  <a:gd name="T152" fmla="+- 0 4295 3684"/>
                  <a:gd name="T153" fmla="*/ T152 w 709"/>
                  <a:gd name="T154" fmla="+- 0 1637 1025"/>
                  <a:gd name="T155" fmla="*/ 1637 h 906"/>
                  <a:gd name="T156" fmla="+- 0 4156 3684"/>
                  <a:gd name="T157" fmla="*/ T156 w 709"/>
                  <a:gd name="T158" fmla="+- 0 1600 1025"/>
                  <a:gd name="T159" fmla="*/ 1600 h 906"/>
                  <a:gd name="T160" fmla="+- 0 4115 3684"/>
                  <a:gd name="T161" fmla="*/ T160 w 709"/>
                  <a:gd name="T162" fmla="+- 0 1577 1025"/>
                  <a:gd name="T163" fmla="*/ 1577 h 906"/>
                  <a:gd name="T164" fmla="+- 0 4095 3684"/>
                  <a:gd name="T165" fmla="*/ T164 w 709"/>
                  <a:gd name="T166" fmla="+- 0 1549 1025"/>
                  <a:gd name="T167" fmla="*/ 1549 h 906"/>
                  <a:gd name="T168" fmla="+- 0 4088 3684"/>
                  <a:gd name="T169" fmla="*/ T168 w 709"/>
                  <a:gd name="T170" fmla="+- 0 1519 1025"/>
                  <a:gd name="T171" fmla="*/ 1519 h 906"/>
                  <a:gd name="T172" fmla="+- 0 4093 3684"/>
                  <a:gd name="T173" fmla="*/ T172 w 709"/>
                  <a:gd name="T174" fmla="+- 0 1482 1025"/>
                  <a:gd name="T175" fmla="*/ 1482 h 906"/>
                  <a:gd name="T176" fmla="+- 0 4143 3684"/>
                  <a:gd name="T177" fmla="*/ T176 w 709"/>
                  <a:gd name="T178" fmla="+- 0 1431 1025"/>
                  <a:gd name="T179" fmla="*/ 1431 h 906"/>
                  <a:gd name="T180" fmla="+- 0 4231 3684"/>
                  <a:gd name="T181" fmla="*/ T180 w 709"/>
                  <a:gd name="T182" fmla="+- 0 1411 1025"/>
                  <a:gd name="T183" fmla="*/ 1411 h 906"/>
                  <a:gd name="T184" fmla="+- 0 4307 3684"/>
                  <a:gd name="T185" fmla="*/ T184 w 709"/>
                  <a:gd name="T186" fmla="+- 0 1402 1025"/>
                  <a:gd name="T187" fmla="*/ 1402 h 906"/>
                  <a:gd name="T188" fmla="+- 0 4367 3684"/>
                  <a:gd name="T189" fmla="*/ T188 w 709"/>
                  <a:gd name="T190" fmla="+- 0 1399 1025"/>
                  <a:gd name="T191" fmla="*/ 1399 h 906"/>
                  <a:gd name="T192" fmla="+- 0 4340 3684"/>
                  <a:gd name="T193" fmla="*/ T192 w 709"/>
                  <a:gd name="T194" fmla="+- 0 1025 1025"/>
                  <a:gd name="T195" fmla="*/ 1025 h 90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Lst>
                <a:rect l="0" t="0" r="r" b="b"/>
                <a:pathLst>
                  <a:path w="709" h="906">
                    <a:moveTo>
                      <a:pt x="656" y="0"/>
                    </a:moveTo>
                    <a:lnTo>
                      <a:pt x="497" y="6"/>
                    </a:lnTo>
                    <a:lnTo>
                      <a:pt x="413" y="10"/>
                    </a:lnTo>
                    <a:lnTo>
                      <a:pt x="332" y="15"/>
                    </a:lnTo>
                    <a:lnTo>
                      <a:pt x="255" y="22"/>
                    </a:lnTo>
                    <a:lnTo>
                      <a:pt x="185" y="31"/>
                    </a:lnTo>
                    <a:lnTo>
                      <a:pt x="125" y="48"/>
                    </a:lnTo>
                    <a:lnTo>
                      <a:pt x="37" y="127"/>
                    </a:lnTo>
                    <a:lnTo>
                      <a:pt x="12" y="191"/>
                    </a:lnTo>
                    <a:lnTo>
                      <a:pt x="0" y="273"/>
                    </a:lnTo>
                    <a:lnTo>
                      <a:pt x="2" y="374"/>
                    </a:lnTo>
                    <a:lnTo>
                      <a:pt x="16" y="462"/>
                    </a:lnTo>
                    <a:lnTo>
                      <a:pt x="40" y="531"/>
                    </a:lnTo>
                    <a:lnTo>
                      <a:pt x="76" y="583"/>
                    </a:lnTo>
                    <a:lnTo>
                      <a:pt x="185" y="640"/>
                    </a:lnTo>
                    <a:lnTo>
                      <a:pt x="277" y="652"/>
                    </a:lnTo>
                    <a:lnTo>
                      <a:pt x="366" y="660"/>
                    </a:lnTo>
                    <a:lnTo>
                      <a:pt x="395" y="665"/>
                    </a:lnTo>
                    <a:lnTo>
                      <a:pt x="419" y="675"/>
                    </a:lnTo>
                    <a:lnTo>
                      <a:pt x="435" y="693"/>
                    </a:lnTo>
                    <a:lnTo>
                      <a:pt x="442" y="721"/>
                    </a:lnTo>
                    <a:lnTo>
                      <a:pt x="430" y="751"/>
                    </a:lnTo>
                    <a:lnTo>
                      <a:pt x="348" y="788"/>
                    </a:lnTo>
                    <a:lnTo>
                      <a:pt x="233" y="799"/>
                    </a:lnTo>
                    <a:lnTo>
                      <a:pt x="132" y="804"/>
                    </a:lnTo>
                    <a:lnTo>
                      <a:pt x="42" y="805"/>
                    </a:lnTo>
                    <a:lnTo>
                      <a:pt x="50" y="906"/>
                    </a:lnTo>
                    <a:lnTo>
                      <a:pt x="125" y="904"/>
                    </a:lnTo>
                    <a:lnTo>
                      <a:pt x="204" y="902"/>
                    </a:lnTo>
                    <a:lnTo>
                      <a:pt x="285" y="898"/>
                    </a:lnTo>
                    <a:lnTo>
                      <a:pt x="366" y="893"/>
                    </a:lnTo>
                    <a:lnTo>
                      <a:pt x="445" y="887"/>
                    </a:lnTo>
                    <a:lnTo>
                      <a:pt x="519" y="880"/>
                    </a:lnTo>
                    <a:lnTo>
                      <a:pt x="618" y="858"/>
                    </a:lnTo>
                    <a:lnTo>
                      <a:pt x="677" y="823"/>
                    </a:lnTo>
                    <a:lnTo>
                      <a:pt x="709" y="727"/>
                    </a:lnTo>
                    <a:lnTo>
                      <a:pt x="696" y="679"/>
                    </a:lnTo>
                    <a:lnTo>
                      <a:pt x="663" y="641"/>
                    </a:lnTo>
                    <a:lnTo>
                      <a:pt x="611" y="612"/>
                    </a:lnTo>
                    <a:lnTo>
                      <a:pt x="472" y="575"/>
                    </a:lnTo>
                    <a:lnTo>
                      <a:pt x="431" y="552"/>
                    </a:lnTo>
                    <a:lnTo>
                      <a:pt x="411" y="524"/>
                    </a:lnTo>
                    <a:lnTo>
                      <a:pt x="404" y="494"/>
                    </a:lnTo>
                    <a:lnTo>
                      <a:pt x="409" y="457"/>
                    </a:lnTo>
                    <a:lnTo>
                      <a:pt x="459" y="406"/>
                    </a:lnTo>
                    <a:lnTo>
                      <a:pt x="547" y="386"/>
                    </a:lnTo>
                    <a:lnTo>
                      <a:pt x="623" y="377"/>
                    </a:lnTo>
                    <a:lnTo>
                      <a:pt x="683" y="374"/>
                    </a:lnTo>
                    <a:lnTo>
                      <a:pt x="656" y="0"/>
                    </a:lnTo>
                    <a:close/>
                  </a:path>
                </a:pathLst>
              </a:custGeom>
              <a:solidFill>
                <a:srgbClr val="FBAA1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5" name="Group 37"/>
            <p:cNvGrpSpPr>
              <a:grpSpLocks/>
            </p:cNvGrpSpPr>
            <p:nvPr/>
          </p:nvGrpSpPr>
          <p:grpSpPr bwMode="auto">
            <a:xfrm>
              <a:off x="2169" y="917"/>
              <a:ext cx="430" cy="315"/>
              <a:chOff x="2169" y="917"/>
              <a:chExt cx="430" cy="315"/>
            </a:xfrm>
          </p:grpSpPr>
          <p:sp>
            <p:nvSpPr>
              <p:cNvPr id="10317" name="Freeform 38"/>
              <p:cNvSpPr>
                <a:spLocks/>
              </p:cNvSpPr>
              <p:nvPr/>
            </p:nvSpPr>
            <p:spPr bwMode="auto">
              <a:xfrm>
                <a:off x="2169" y="917"/>
                <a:ext cx="430" cy="315"/>
              </a:xfrm>
              <a:custGeom>
                <a:avLst/>
                <a:gdLst>
                  <a:gd name="T0" fmla="+- 0 2463 2169"/>
                  <a:gd name="T1" fmla="*/ T0 w 430"/>
                  <a:gd name="T2" fmla="+- 0 917 917"/>
                  <a:gd name="T3" fmla="*/ 917 h 315"/>
                  <a:gd name="T4" fmla="+- 0 2350 2169"/>
                  <a:gd name="T5" fmla="*/ T4 w 430"/>
                  <a:gd name="T6" fmla="+- 0 932 917"/>
                  <a:gd name="T7" fmla="*/ 932 h 315"/>
                  <a:gd name="T8" fmla="+- 0 2248 2169"/>
                  <a:gd name="T9" fmla="*/ T8 w 430"/>
                  <a:gd name="T10" fmla="+- 0 964 917"/>
                  <a:gd name="T11" fmla="*/ 964 h 315"/>
                  <a:gd name="T12" fmla="+- 0 2192 2169"/>
                  <a:gd name="T13" fmla="*/ T12 w 430"/>
                  <a:gd name="T14" fmla="+- 0 1005 917"/>
                  <a:gd name="T15" fmla="*/ 1005 h 315"/>
                  <a:gd name="T16" fmla="+- 0 2169 2169"/>
                  <a:gd name="T17" fmla="*/ T16 w 430"/>
                  <a:gd name="T18" fmla="+- 0 1068 917"/>
                  <a:gd name="T19" fmla="*/ 1068 h 315"/>
                  <a:gd name="T20" fmla="+- 0 2169 2169"/>
                  <a:gd name="T21" fmla="*/ T20 w 430"/>
                  <a:gd name="T22" fmla="+- 0 1116 917"/>
                  <a:gd name="T23" fmla="*/ 1116 h 315"/>
                  <a:gd name="T24" fmla="+- 0 2177 2169"/>
                  <a:gd name="T25" fmla="*/ T24 w 430"/>
                  <a:gd name="T26" fmla="+- 0 1167 917"/>
                  <a:gd name="T27" fmla="*/ 1167 h 315"/>
                  <a:gd name="T28" fmla="+- 0 2196 2169"/>
                  <a:gd name="T29" fmla="*/ T28 w 430"/>
                  <a:gd name="T30" fmla="+- 0 1201 917"/>
                  <a:gd name="T31" fmla="*/ 1201 h 315"/>
                  <a:gd name="T32" fmla="+- 0 2225 2169"/>
                  <a:gd name="T33" fmla="*/ T32 w 430"/>
                  <a:gd name="T34" fmla="+- 0 1222 917"/>
                  <a:gd name="T35" fmla="*/ 1222 h 315"/>
                  <a:gd name="T36" fmla="+- 0 2265 2169"/>
                  <a:gd name="T37" fmla="*/ T36 w 430"/>
                  <a:gd name="T38" fmla="+- 0 1231 917"/>
                  <a:gd name="T39" fmla="*/ 1231 h 315"/>
                  <a:gd name="T40" fmla="+- 0 2319 2169"/>
                  <a:gd name="T41" fmla="*/ T40 w 430"/>
                  <a:gd name="T42" fmla="+- 0 1231 917"/>
                  <a:gd name="T43" fmla="*/ 1231 h 315"/>
                  <a:gd name="T44" fmla="+- 0 2384 2169"/>
                  <a:gd name="T45" fmla="*/ T44 w 430"/>
                  <a:gd name="T46" fmla="+- 0 1227 917"/>
                  <a:gd name="T47" fmla="*/ 1227 h 315"/>
                  <a:gd name="T48" fmla="+- 0 2451 2169"/>
                  <a:gd name="T49" fmla="*/ T48 w 430"/>
                  <a:gd name="T50" fmla="+- 0 1220 917"/>
                  <a:gd name="T51" fmla="*/ 1220 h 315"/>
                  <a:gd name="T52" fmla="+- 0 2545 2169"/>
                  <a:gd name="T53" fmla="*/ T52 w 430"/>
                  <a:gd name="T54" fmla="+- 0 1200 917"/>
                  <a:gd name="T55" fmla="*/ 1200 h 315"/>
                  <a:gd name="T56" fmla="+- 0 2589 2169"/>
                  <a:gd name="T57" fmla="*/ T56 w 430"/>
                  <a:gd name="T58" fmla="+- 0 1158 917"/>
                  <a:gd name="T59" fmla="*/ 1158 h 315"/>
                  <a:gd name="T60" fmla="+- 0 2598 2169"/>
                  <a:gd name="T61" fmla="*/ T60 w 430"/>
                  <a:gd name="T62" fmla="+- 0 1097 917"/>
                  <a:gd name="T63" fmla="*/ 1097 h 315"/>
                  <a:gd name="T64" fmla="+- 0 2594 2169"/>
                  <a:gd name="T65" fmla="*/ T64 w 430"/>
                  <a:gd name="T66" fmla="+- 0 1060 917"/>
                  <a:gd name="T67" fmla="*/ 1060 h 315"/>
                  <a:gd name="T68" fmla="+- 0 2577 2169"/>
                  <a:gd name="T69" fmla="*/ T68 w 430"/>
                  <a:gd name="T70" fmla="+- 0 992 917"/>
                  <a:gd name="T71" fmla="*/ 992 h 315"/>
                  <a:gd name="T72" fmla="+- 0 2512 2169"/>
                  <a:gd name="T73" fmla="*/ T72 w 430"/>
                  <a:gd name="T74" fmla="+- 0 929 917"/>
                  <a:gd name="T75" fmla="*/ 929 h 315"/>
                  <a:gd name="T76" fmla="+- 0 2463 2169"/>
                  <a:gd name="T77" fmla="*/ T76 w 430"/>
                  <a:gd name="T78" fmla="+- 0 917 917"/>
                  <a:gd name="T79" fmla="*/ 917 h 31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Lst>
                <a:rect l="0" t="0" r="r" b="b"/>
                <a:pathLst>
                  <a:path w="430" h="315">
                    <a:moveTo>
                      <a:pt x="294" y="0"/>
                    </a:moveTo>
                    <a:lnTo>
                      <a:pt x="181" y="15"/>
                    </a:lnTo>
                    <a:lnTo>
                      <a:pt x="79" y="47"/>
                    </a:lnTo>
                    <a:lnTo>
                      <a:pt x="23" y="88"/>
                    </a:lnTo>
                    <a:lnTo>
                      <a:pt x="0" y="151"/>
                    </a:lnTo>
                    <a:lnTo>
                      <a:pt x="0" y="199"/>
                    </a:lnTo>
                    <a:lnTo>
                      <a:pt x="8" y="250"/>
                    </a:lnTo>
                    <a:lnTo>
                      <a:pt x="27" y="284"/>
                    </a:lnTo>
                    <a:lnTo>
                      <a:pt x="56" y="305"/>
                    </a:lnTo>
                    <a:lnTo>
                      <a:pt x="96" y="314"/>
                    </a:lnTo>
                    <a:lnTo>
                      <a:pt x="150" y="314"/>
                    </a:lnTo>
                    <a:lnTo>
                      <a:pt x="215" y="310"/>
                    </a:lnTo>
                    <a:lnTo>
                      <a:pt x="282" y="303"/>
                    </a:lnTo>
                    <a:lnTo>
                      <a:pt x="376" y="283"/>
                    </a:lnTo>
                    <a:lnTo>
                      <a:pt x="420" y="241"/>
                    </a:lnTo>
                    <a:lnTo>
                      <a:pt x="429" y="180"/>
                    </a:lnTo>
                    <a:lnTo>
                      <a:pt x="425" y="143"/>
                    </a:lnTo>
                    <a:lnTo>
                      <a:pt x="408" y="75"/>
                    </a:lnTo>
                    <a:lnTo>
                      <a:pt x="343" y="12"/>
                    </a:lnTo>
                    <a:lnTo>
                      <a:pt x="294" y="0"/>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6" name="Group 39"/>
            <p:cNvGrpSpPr>
              <a:grpSpLocks/>
            </p:cNvGrpSpPr>
            <p:nvPr/>
          </p:nvGrpSpPr>
          <p:grpSpPr bwMode="auto">
            <a:xfrm>
              <a:off x="2214" y="1259"/>
              <a:ext cx="436" cy="799"/>
              <a:chOff x="2214" y="1259"/>
              <a:chExt cx="436" cy="799"/>
            </a:xfrm>
          </p:grpSpPr>
          <p:sp>
            <p:nvSpPr>
              <p:cNvPr id="10316" name="Freeform 40"/>
              <p:cNvSpPr>
                <a:spLocks/>
              </p:cNvSpPr>
              <p:nvPr/>
            </p:nvSpPr>
            <p:spPr bwMode="auto">
              <a:xfrm>
                <a:off x="2214" y="1259"/>
                <a:ext cx="436" cy="799"/>
              </a:xfrm>
              <a:custGeom>
                <a:avLst/>
                <a:gdLst>
                  <a:gd name="T0" fmla="+- 0 2589 2214"/>
                  <a:gd name="T1" fmla="*/ T0 w 436"/>
                  <a:gd name="T2" fmla="+- 0 1259 1259"/>
                  <a:gd name="T3" fmla="*/ 1259 h 799"/>
                  <a:gd name="T4" fmla="+- 0 2214 2214"/>
                  <a:gd name="T5" fmla="*/ T4 w 436"/>
                  <a:gd name="T6" fmla="+- 0 1294 1259"/>
                  <a:gd name="T7" fmla="*/ 1294 h 799"/>
                  <a:gd name="T8" fmla="+- 0 2295 2214"/>
                  <a:gd name="T9" fmla="*/ T8 w 436"/>
                  <a:gd name="T10" fmla="+- 0 2058 1259"/>
                  <a:gd name="T11" fmla="*/ 2058 h 799"/>
                  <a:gd name="T12" fmla="+- 0 2649 2214"/>
                  <a:gd name="T13" fmla="*/ T12 w 436"/>
                  <a:gd name="T14" fmla="+- 0 2027 1259"/>
                  <a:gd name="T15" fmla="*/ 2027 h 799"/>
                  <a:gd name="T16" fmla="+- 0 2589 2214"/>
                  <a:gd name="T17" fmla="*/ T16 w 436"/>
                  <a:gd name="T18" fmla="+- 0 1259 1259"/>
                  <a:gd name="T19" fmla="*/ 1259 h 799"/>
                </a:gdLst>
                <a:ahLst/>
                <a:cxnLst>
                  <a:cxn ang="0">
                    <a:pos x="T1" y="T3"/>
                  </a:cxn>
                  <a:cxn ang="0">
                    <a:pos x="T5" y="T7"/>
                  </a:cxn>
                  <a:cxn ang="0">
                    <a:pos x="T9" y="T11"/>
                  </a:cxn>
                  <a:cxn ang="0">
                    <a:pos x="T13" y="T15"/>
                  </a:cxn>
                  <a:cxn ang="0">
                    <a:pos x="T17" y="T19"/>
                  </a:cxn>
                </a:cxnLst>
                <a:rect l="0" t="0" r="r" b="b"/>
                <a:pathLst>
                  <a:path w="436" h="799">
                    <a:moveTo>
                      <a:pt x="375" y="0"/>
                    </a:moveTo>
                    <a:lnTo>
                      <a:pt x="0" y="35"/>
                    </a:lnTo>
                    <a:lnTo>
                      <a:pt x="81" y="799"/>
                    </a:lnTo>
                    <a:lnTo>
                      <a:pt x="435" y="768"/>
                    </a:lnTo>
                    <a:lnTo>
                      <a:pt x="375" y="0"/>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281" name="Picture 4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27" y="990"/>
                <a:ext cx="315" cy="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7" name="Group 42"/>
            <p:cNvGrpSpPr>
              <a:grpSpLocks/>
            </p:cNvGrpSpPr>
            <p:nvPr/>
          </p:nvGrpSpPr>
          <p:grpSpPr bwMode="auto">
            <a:xfrm>
              <a:off x="2273" y="1331"/>
              <a:ext cx="308" cy="658"/>
              <a:chOff x="2273" y="1331"/>
              <a:chExt cx="308" cy="658"/>
            </a:xfrm>
          </p:grpSpPr>
          <p:sp>
            <p:nvSpPr>
              <p:cNvPr id="10315" name="Freeform 43"/>
              <p:cNvSpPr>
                <a:spLocks/>
              </p:cNvSpPr>
              <p:nvPr/>
            </p:nvSpPr>
            <p:spPr bwMode="auto">
              <a:xfrm>
                <a:off x="2273" y="1331"/>
                <a:ext cx="308" cy="658"/>
              </a:xfrm>
              <a:custGeom>
                <a:avLst/>
                <a:gdLst>
                  <a:gd name="T0" fmla="+- 0 2541 2273"/>
                  <a:gd name="T1" fmla="*/ T0 w 308"/>
                  <a:gd name="T2" fmla="+- 0 1331 1331"/>
                  <a:gd name="T3" fmla="*/ 1331 h 658"/>
                  <a:gd name="T4" fmla="+- 0 2273 2273"/>
                  <a:gd name="T5" fmla="*/ T4 w 308"/>
                  <a:gd name="T6" fmla="+- 0 1342 1331"/>
                  <a:gd name="T7" fmla="*/ 1342 h 658"/>
                  <a:gd name="T8" fmla="+- 0 2343 2273"/>
                  <a:gd name="T9" fmla="*/ T8 w 308"/>
                  <a:gd name="T10" fmla="+- 0 1988 1331"/>
                  <a:gd name="T11" fmla="*/ 1988 h 658"/>
                  <a:gd name="T12" fmla="+- 0 2580 2273"/>
                  <a:gd name="T13" fmla="*/ T12 w 308"/>
                  <a:gd name="T14" fmla="+- 0 1967 1331"/>
                  <a:gd name="T15" fmla="*/ 1967 h 658"/>
                  <a:gd name="T16" fmla="+- 0 2541 2273"/>
                  <a:gd name="T17" fmla="*/ T16 w 308"/>
                  <a:gd name="T18" fmla="+- 0 1331 1331"/>
                  <a:gd name="T19" fmla="*/ 1331 h 658"/>
                </a:gdLst>
                <a:ahLst/>
                <a:cxnLst>
                  <a:cxn ang="0">
                    <a:pos x="T1" y="T3"/>
                  </a:cxn>
                  <a:cxn ang="0">
                    <a:pos x="T5" y="T7"/>
                  </a:cxn>
                  <a:cxn ang="0">
                    <a:pos x="T9" y="T11"/>
                  </a:cxn>
                  <a:cxn ang="0">
                    <a:pos x="T13" y="T15"/>
                  </a:cxn>
                  <a:cxn ang="0">
                    <a:pos x="T17" y="T19"/>
                  </a:cxn>
                </a:cxnLst>
                <a:rect l="0" t="0" r="r" b="b"/>
                <a:pathLst>
                  <a:path w="308" h="658">
                    <a:moveTo>
                      <a:pt x="268" y="0"/>
                    </a:moveTo>
                    <a:lnTo>
                      <a:pt x="0" y="11"/>
                    </a:lnTo>
                    <a:lnTo>
                      <a:pt x="70" y="657"/>
                    </a:lnTo>
                    <a:lnTo>
                      <a:pt x="307" y="636"/>
                    </a:lnTo>
                    <a:lnTo>
                      <a:pt x="268" y="0"/>
                    </a:lnTo>
                    <a:close/>
                  </a:path>
                </a:pathLst>
              </a:custGeom>
              <a:solidFill>
                <a:srgbClr val="FBAA1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 name="Group 44"/>
            <p:cNvGrpSpPr>
              <a:grpSpLocks/>
            </p:cNvGrpSpPr>
            <p:nvPr/>
          </p:nvGrpSpPr>
          <p:grpSpPr bwMode="auto">
            <a:xfrm>
              <a:off x="6395" y="7562"/>
              <a:ext cx="1901" cy="3141"/>
              <a:chOff x="6395" y="7562"/>
              <a:chExt cx="1901" cy="3141"/>
            </a:xfrm>
          </p:grpSpPr>
          <p:sp>
            <p:nvSpPr>
              <p:cNvPr id="10312" name="Freeform 45"/>
              <p:cNvSpPr>
                <a:spLocks/>
              </p:cNvSpPr>
              <p:nvPr/>
            </p:nvSpPr>
            <p:spPr bwMode="auto">
              <a:xfrm>
                <a:off x="6395" y="7562"/>
                <a:ext cx="1901" cy="3141"/>
              </a:xfrm>
              <a:custGeom>
                <a:avLst/>
                <a:gdLst>
                  <a:gd name="T0" fmla="+- 0 7240 6395"/>
                  <a:gd name="T1" fmla="*/ T0 w 1901"/>
                  <a:gd name="T2" fmla="+- 0 8463 7562"/>
                  <a:gd name="T3" fmla="*/ 8463 h 3141"/>
                  <a:gd name="T4" fmla="+- 0 7263 6395"/>
                  <a:gd name="T5" fmla="*/ T4 w 1901"/>
                  <a:gd name="T6" fmla="+- 0 8620 7562"/>
                  <a:gd name="T7" fmla="*/ 8620 h 3141"/>
                  <a:gd name="T8" fmla="+- 0 7280 6395"/>
                  <a:gd name="T9" fmla="*/ T8 w 1901"/>
                  <a:gd name="T10" fmla="+- 0 8779 7562"/>
                  <a:gd name="T11" fmla="*/ 8779 h 3141"/>
                  <a:gd name="T12" fmla="+- 0 7293 6395"/>
                  <a:gd name="T13" fmla="*/ T12 w 1901"/>
                  <a:gd name="T14" fmla="+- 0 8940 7562"/>
                  <a:gd name="T15" fmla="*/ 8940 h 3141"/>
                  <a:gd name="T16" fmla="+- 0 7303 6395"/>
                  <a:gd name="T17" fmla="*/ T16 w 1901"/>
                  <a:gd name="T18" fmla="+- 0 9102 7562"/>
                  <a:gd name="T19" fmla="*/ 9102 h 3141"/>
                  <a:gd name="T20" fmla="+- 0 7311 6395"/>
                  <a:gd name="T21" fmla="*/ T20 w 1901"/>
                  <a:gd name="T22" fmla="+- 0 9263 7562"/>
                  <a:gd name="T23" fmla="*/ 9263 h 3141"/>
                  <a:gd name="T24" fmla="+- 0 7318 6395"/>
                  <a:gd name="T25" fmla="*/ T24 w 1901"/>
                  <a:gd name="T26" fmla="+- 0 9429 7562"/>
                  <a:gd name="T27" fmla="*/ 9429 h 3141"/>
                  <a:gd name="T28" fmla="+- 0 7326 6395"/>
                  <a:gd name="T29" fmla="*/ T28 w 1901"/>
                  <a:gd name="T30" fmla="+- 0 9589 7562"/>
                  <a:gd name="T31" fmla="*/ 9589 h 3141"/>
                  <a:gd name="T32" fmla="+- 0 7334 6395"/>
                  <a:gd name="T33" fmla="*/ T32 w 1901"/>
                  <a:gd name="T34" fmla="+- 0 9751 7562"/>
                  <a:gd name="T35" fmla="*/ 9751 h 3141"/>
                  <a:gd name="T36" fmla="+- 0 7346 6395"/>
                  <a:gd name="T37" fmla="*/ T36 w 1901"/>
                  <a:gd name="T38" fmla="+- 0 9911 7562"/>
                  <a:gd name="T39" fmla="*/ 9911 h 3141"/>
                  <a:gd name="T40" fmla="+- 0 7360 6395"/>
                  <a:gd name="T41" fmla="*/ T40 w 1901"/>
                  <a:gd name="T42" fmla="+- 0 10070 7562"/>
                  <a:gd name="T43" fmla="*/ 10070 h 3141"/>
                  <a:gd name="T44" fmla="+- 0 7380 6395"/>
                  <a:gd name="T45" fmla="*/ T44 w 1901"/>
                  <a:gd name="T46" fmla="+- 0 10228 7562"/>
                  <a:gd name="T47" fmla="*/ 10228 h 3141"/>
                  <a:gd name="T48" fmla="+- 0 7405 6395"/>
                  <a:gd name="T49" fmla="*/ T48 w 1901"/>
                  <a:gd name="T50" fmla="+- 0 10384 7562"/>
                  <a:gd name="T51" fmla="*/ 10384 h 3141"/>
                  <a:gd name="T52" fmla="+- 0 7413 6395"/>
                  <a:gd name="T53" fmla="*/ T52 w 1901"/>
                  <a:gd name="T54" fmla="+- 0 10434 7562"/>
                  <a:gd name="T55" fmla="*/ 10434 h 3141"/>
                  <a:gd name="T56" fmla="+- 0 7552 6395"/>
                  <a:gd name="T57" fmla="*/ T56 w 1901"/>
                  <a:gd name="T58" fmla="+- 0 10551 7562"/>
                  <a:gd name="T59" fmla="*/ 10551 h 3141"/>
                  <a:gd name="T60" fmla="+- 0 7694 6395"/>
                  <a:gd name="T61" fmla="*/ T60 w 1901"/>
                  <a:gd name="T62" fmla="+- 0 10606 7562"/>
                  <a:gd name="T63" fmla="*/ 10606 h 3141"/>
                  <a:gd name="T64" fmla="+- 0 7843 6395"/>
                  <a:gd name="T65" fmla="*/ T64 w 1901"/>
                  <a:gd name="T66" fmla="+- 0 10654 7562"/>
                  <a:gd name="T67" fmla="*/ 10654 h 3141"/>
                  <a:gd name="T68" fmla="+- 0 7998 6395"/>
                  <a:gd name="T69" fmla="*/ T68 w 1901"/>
                  <a:gd name="T70" fmla="+- 0 10690 7562"/>
                  <a:gd name="T71" fmla="*/ 10690 h 3141"/>
                  <a:gd name="T72" fmla="+- 0 8161 6395"/>
                  <a:gd name="T73" fmla="*/ T72 w 1901"/>
                  <a:gd name="T74" fmla="+- 0 10702 7562"/>
                  <a:gd name="T75" fmla="*/ 10702 h 3141"/>
                  <a:gd name="T76" fmla="+- 0 8260 6395"/>
                  <a:gd name="T77" fmla="*/ T76 w 1901"/>
                  <a:gd name="T78" fmla="+- 0 10684 7562"/>
                  <a:gd name="T79" fmla="*/ 10684 h 3141"/>
                  <a:gd name="T80" fmla="+- 0 8294 6395"/>
                  <a:gd name="T81" fmla="*/ T80 w 1901"/>
                  <a:gd name="T82" fmla="+- 0 10625 7562"/>
                  <a:gd name="T83" fmla="*/ 10625 h 3141"/>
                  <a:gd name="T84" fmla="+- 0 8248 6395"/>
                  <a:gd name="T85" fmla="*/ T84 w 1901"/>
                  <a:gd name="T86" fmla="+- 0 10546 7562"/>
                  <a:gd name="T87" fmla="*/ 10546 h 3141"/>
                  <a:gd name="T88" fmla="+- 0 8138 6395"/>
                  <a:gd name="T89" fmla="*/ T88 w 1901"/>
                  <a:gd name="T90" fmla="+- 0 10438 7562"/>
                  <a:gd name="T91" fmla="*/ 10438 h 3141"/>
                  <a:gd name="T92" fmla="+- 0 8004 6395"/>
                  <a:gd name="T93" fmla="*/ T92 w 1901"/>
                  <a:gd name="T94" fmla="+- 0 10360 7562"/>
                  <a:gd name="T95" fmla="*/ 10360 h 3141"/>
                  <a:gd name="T96" fmla="+- 0 7845 6395"/>
                  <a:gd name="T97" fmla="*/ T96 w 1901"/>
                  <a:gd name="T98" fmla="+- 0 10276 7562"/>
                  <a:gd name="T99" fmla="*/ 10276 h 3141"/>
                  <a:gd name="T100" fmla="+- 0 7808 6395"/>
                  <a:gd name="T101" fmla="*/ T100 w 1901"/>
                  <a:gd name="T102" fmla="+- 0 10235 7562"/>
                  <a:gd name="T103" fmla="*/ 10235 h 3141"/>
                  <a:gd name="T104" fmla="+- 0 7792 6395"/>
                  <a:gd name="T105" fmla="*/ T104 w 1901"/>
                  <a:gd name="T106" fmla="+- 0 10131 7562"/>
                  <a:gd name="T107" fmla="*/ 10131 h 3141"/>
                  <a:gd name="T108" fmla="+- 0 7772 6395"/>
                  <a:gd name="T109" fmla="*/ T108 w 1901"/>
                  <a:gd name="T110" fmla="+- 0 9977 7562"/>
                  <a:gd name="T111" fmla="*/ 9977 h 3141"/>
                  <a:gd name="T112" fmla="+- 0 7760 6395"/>
                  <a:gd name="T113" fmla="*/ T112 w 1901"/>
                  <a:gd name="T114" fmla="+- 0 9821 7562"/>
                  <a:gd name="T115" fmla="*/ 9821 h 3141"/>
                  <a:gd name="T116" fmla="+- 0 7752 6395"/>
                  <a:gd name="T117" fmla="*/ T116 w 1901"/>
                  <a:gd name="T118" fmla="+- 0 9664 7562"/>
                  <a:gd name="T119" fmla="*/ 9664 h 3141"/>
                  <a:gd name="T120" fmla="+- 0 7749 6395"/>
                  <a:gd name="T121" fmla="*/ T120 w 1901"/>
                  <a:gd name="T122" fmla="+- 0 9509 7562"/>
                  <a:gd name="T123" fmla="*/ 9509 h 3141"/>
                  <a:gd name="T124" fmla="+- 0 7747 6395"/>
                  <a:gd name="T125" fmla="*/ T124 w 1901"/>
                  <a:gd name="T126" fmla="+- 0 9344 7562"/>
                  <a:gd name="T127" fmla="*/ 9344 h 3141"/>
                  <a:gd name="T128" fmla="+- 0 7746 6395"/>
                  <a:gd name="T129" fmla="*/ T128 w 1901"/>
                  <a:gd name="T130" fmla="+- 0 9182 7562"/>
                  <a:gd name="T131" fmla="*/ 9182 h 3141"/>
                  <a:gd name="T132" fmla="+- 0 7750 6395"/>
                  <a:gd name="T133" fmla="*/ T132 w 1901"/>
                  <a:gd name="T134" fmla="+- 0 9020 7562"/>
                  <a:gd name="T135" fmla="*/ 9020 h 3141"/>
                  <a:gd name="T136" fmla="+- 0 7755 6395"/>
                  <a:gd name="T137" fmla="*/ T136 w 1901"/>
                  <a:gd name="T138" fmla="+- 0 8857 7562"/>
                  <a:gd name="T139" fmla="*/ 8857 h 3141"/>
                  <a:gd name="T140" fmla="+- 0 7763 6395"/>
                  <a:gd name="T141" fmla="*/ T140 w 1901"/>
                  <a:gd name="T142" fmla="+- 0 8615 7562"/>
                  <a:gd name="T143" fmla="*/ 8615 h 3141"/>
                  <a:gd name="T144" fmla="+- 0 7767 6395"/>
                  <a:gd name="T145" fmla="*/ T144 w 1901"/>
                  <a:gd name="T146" fmla="+- 0 8463 7562"/>
                  <a:gd name="T147" fmla="*/ 8463 h 314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Lst>
                <a:rect l="0" t="0" r="r" b="b"/>
                <a:pathLst>
                  <a:path w="1901" h="3141">
                    <a:moveTo>
                      <a:pt x="1372" y="901"/>
                    </a:moveTo>
                    <a:lnTo>
                      <a:pt x="845" y="901"/>
                    </a:lnTo>
                    <a:lnTo>
                      <a:pt x="857" y="980"/>
                    </a:lnTo>
                    <a:lnTo>
                      <a:pt x="868" y="1058"/>
                    </a:lnTo>
                    <a:lnTo>
                      <a:pt x="877" y="1138"/>
                    </a:lnTo>
                    <a:lnTo>
                      <a:pt x="885" y="1217"/>
                    </a:lnTo>
                    <a:lnTo>
                      <a:pt x="892" y="1297"/>
                    </a:lnTo>
                    <a:lnTo>
                      <a:pt x="898" y="1378"/>
                    </a:lnTo>
                    <a:lnTo>
                      <a:pt x="903" y="1458"/>
                    </a:lnTo>
                    <a:lnTo>
                      <a:pt x="908" y="1540"/>
                    </a:lnTo>
                    <a:lnTo>
                      <a:pt x="912" y="1622"/>
                    </a:lnTo>
                    <a:lnTo>
                      <a:pt x="916" y="1701"/>
                    </a:lnTo>
                    <a:lnTo>
                      <a:pt x="920" y="1783"/>
                    </a:lnTo>
                    <a:lnTo>
                      <a:pt x="923" y="1867"/>
                    </a:lnTo>
                    <a:lnTo>
                      <a:pt x="927" y="1947"/>
                    </a:lnTo>
                    <a:lnTo>
                      <a:pt x="931" y="2027"/>
                    </a:lnTo>
                    <a:lnTo>
                      <a:pt x="935" y="2108"/>
                    </a:lnTo>
                    <a:lnTo>
                      <a:pt x="939" y="2189"/>
                    </a:lnTo>
                    <a:lnTo>
                      <a:pt x="945" y="2269"/>
                    </a:lnTo>
                    <a:lnTo>
                      <a:pt x="951" y="2349"/>
                    </a:lnTo>
                    <a:lnTo>
                      <a:pt x="957" y="2428"/>
                    </a:lnTo>
                    <a:lnTo>
                      <a:pt x="965" y="2508"/>
                    </a:lnTo>
                    <a:lnTo>
                      <a:pt x="974" y="2587"/>
                    </a:lnTo>
                    <a:lnTo>
                      <a:pt x="985" y="2666"/>
                    </a:lnTo>
                    <a:lnTo>
                      <a:pt x="996" y="2744"/>
                    </a:lnTo>
                    <a:lnTo>
                      <a:pt x="1010" y="2822"/>
                    </a:lnTo>
                    <a:lnTo>
                      <a:pt x="1019" y="2846"/>
                    </a:lnTo>
                    <a:lnTo>
                      <a:pt x="1018" y="2872"/>
                    </a:lnTo>
                    <a:lnTo>
                      <a:pt x="1087" y="2958"/>
                    </a:lnTo>
                    <a:lnTo>
                      <a:pt x="1157" y="2989"/>
                    </a:lnTo>
                    <a:lnTo>
                      <a:pt x="1227" y="3017"/>
                    </a:lnTo>
                    <a:lnTo>
                      <a:pt x="1299" y="3044"/>
                    </a:lnTo>
                    <a:lnTo>
                      <a:pt x="1373" y="3069"/>
                    </a:lnTo>
                    <a:lnTo>
                      <a:pt x="1448" y="3092"/>
                    </a:lnTo>
                    <a:lnTo>
                      <a:pt x="1525" y="3113"/>
                    </a:lnTo>
                    <a:lnTo>
                      <a:pt x="1603" y="3128"/>
                    </a:lnTo>
                    <a:lnTo>
                      <a:pt x="1683" y="3138"/>
                    </a:lnTo>
                    <a:lnTo>
                      <a:pt x="1766" y="3140"/>
                    </a:lnTo>
                    <a:lnTo>
                      <a:pt x="1800" y="3137"/>
                    </a:lnTo>
                    <a:lnTo>
                      <a:pt x="1865" y="3122"/>
                    </a:lnTo>
                    <a:lnTo>
                      <a:pt x="1900" y="3076"/>
                    </a:lnTo>
                    <a:lnTo>
                      <a:pt x="1899" y="3063"/>
                    </a:lnTo>
                    <a:lnTo>
                      <a:pt x="1891" y="3054"/>
                    </a:lnTo>
                    <a:lnTo>
                      <a:pt x="1853" y="2984"/>
                    </a:lnTo>
                    <a:lnTo>
                      <a:pt x="1802" y="2925"/>
                    </a:lnTo>
                    <a:lnTo>
                      <a:pt x="1743" y="2876"/>
                    </a:lnTo>
                    <a:lnTo>
                      <a:pt x="1678" y="2834"/>
                    </a:lnTo>
                    <a:lnTo>
                      <a:pt x="1609" y="2798"/>
                    </a:lnTo>
                    <a:lnTo>
                      <a:pt x="1472" y="2733"/>
                    </a:lnTo>
                    <a:lnTo>
                      <a:pt x="1450" y="2714"/>
                    </a:lnTo>
                    <a:lnTo>
                      <a:pt x="1428" y="2695"/>
                    </a:lnTo>
                    <a:lnTo>
                      <a:pt x="1413" y="2673"/>
                    </a:lnTo>
                    <a:lnTo>
                      <a:pt x="1409" y="2644"/>
                    </a:lnTo>
                    <a:lnTo>
                      <a:pt x="1397" y="2569"/>
                    </a:lnTo>
                    <a:lnTo>
                      <a:pt x="1386" y="2492"/>
                    </a:lnTo>
                    <a:lnTo>
                      <a:pt x="1377" y="2415"/>
                    </a:lnTo>
                    <a:lnTo>
                      <a:pt x="1370" y="2337"/>
                    </a:lnTo>
                    <a:lnTo>
                      <a:pt x="1365" y="2259"/>
                    </a:lnTo>
                    <a:lnTo>
                      <a:pt x="1360" y="2181"/>
                    </a:lnTo>
                    <a:lnTo>
                      <a:pt x="1357" y="2102"/>
                    </a:lnTo>
                    <a:lnTo>
                      <a:pt x="1355" y="2022"/>
                    </a:lnTo>
                    <a:lnTo>
                      <a:pt x="1354" y="1947"/>
                    </a:lnTo>
                    <a:lnTo>
                      <a:pt x="1353" y="1863"/>
                    </a:lnTo>
                    <a:lnTo>
                      <a:pt x="1352" y="1782"/>
                    </a:lnTo>
                    <a:lnTo>
                      <a:pt x="1351" y="1632"/>
                    </a:lnTo>
                    <a:lnTo>
                      <a:pt x="1351" y="1620"/>
                    </a:lnTo>
                    <a:lnTo>
                      <a:pt x="1353" y="1539"/>
                    </a:lnTo>
                    <a:lnTo>
                      <a:pt x="1355" y="1458"/>
                    </a:lnTo>
                    <a:lnTo>
                      <a:pt x="1358" y="1376"/>
                    </a:lnTo>
                    <a:lnTo>
                      <a:pt x="1360" y="1295"/>
                    </a:lnTo>
                    <a:lnTo>
                      <a:pt x="1365" y="1133"/>
                    </a:lnTo>
                    <a:lnTo>
                      <a:pt x="1368" y="1053"/>
                    </a:lnTo>
                    <a:lnTo>
                      <a:pt x="1370" y="972"/>
                    </a:lnTo>
                    <a:lnTo>
                      <a:pt x="1372" y="901"/>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13" name="Freeform 46"/>
              <p:cNvSpPr>
                <a:spLocks/>
              </p:cNvSpPr>
              <p:nvPr/>
            </p:nvSpPr>
            <p:spPr bwMode="auto">
              <a:xfrm>
                <a:off x="6395" y="7562"/>
                <a:ext cx="1901" cy="3141"/>
              </a:xfrm>
              <a:custGeom>
                <a:avLst/>
                <a:gdLst>
                  <a:gd name="T0" fmla="+- 0 6587 6395"/>
                  <a:gd name="T1" fmla="*/ T0 w 1901"/>
                  <a:gd name="T2" fmla="+- 0 7590 7562"/>
                  <a:gd name="T3" fmla="*/ 7590 h 3141"/>
                  <a:gd name="T4" fmla="+- 0 6587 6395"/>
                  <a:gd name="T5" fmla="*/ T4 w 1901"/>
                  <a:gd name="T6" fmla="+- 0 7619 7562"/>
                  <a:gd name="T7" fmla="*/ 7619 h 3141"/>
                  <a:gd name="T8" fmla="+- 0 6598 6395"/>
                  <a:gd name="T9" fmla="*/ T8 w 1901"/>
                  <a:gd name="T10" fmla="+- 0 7787 7562"/>
                  <a:gd name="T11" fmla="*/ 7787 h 3141"/>
                  <a:gd name="T12" fmla="+- 0 6614 6395"/>
                  <a:gd name="T13" fmla="*/ T12 w 1901"/>
                  <a:gd name="T14" fmla="+- 0 7981 7562"/>
                  <a:gd name="T15" fmla="*/ 7981 h 3141"/>
                  <a:gd name="T16" fmla="+- 0 6628 6395"/>
                  <a:gd name="T17" fmla="*/ T16 w 1901"/>
                  <a:gd name="T18" fmla="+- 0 8136 7562"/>
                  <a:gd name="T19" fmla="*/ 8136 h 3141"/>
                  <a:gd name="T20" fmla="+- 0 6644 6395"/>
                  <a:gd name="T21" fmla="*/ T20 w 1901"/>
                  <a:gd name="T22" fmla="+- 0 8307 7562"/>
                  <a:gd name="T23" fmla="*/ 8307 h 3141"/>
                  <a:gd name="T24" fmla="+- 0 6663 6395"/>
                  <a:gd name="T25" fmla="*/ T24 w 1901"/>
                  <a:gd name="T26" fmla="+- 0 8492 7562"/>
                  <a:gd name="T27" fmla="*/ 8492 h 3141"/>
                  <a:gd name="T28" fmla="+- 0 6684 6395"/>
                  <a:gd name="T29" fmla="*/ T28 w 1901"/>
                  <a:gd name="T30" fmla="+- 0 8687 7562"/>
                  <a:gd name="T31" fmla="*/ 8687 h 3141"/>
                  <a:gd name="T32" fmla="+- 0 6707 6395"/>
                  <a:gd name="T33" fmla="*/ T32 w 1901"/>
                  <a:gd name="T34" fmla="+- 0 8888 7562"/>
                  <a:gd name="T35" fmla="*/ 8888 h 3141"/>
                  <a:gd name="T36" fmla="+- 0 6731 6395"/>
                  <a:gd name="T37" fmla="*/ T36 w 1901"/>
                  <a:gd name="T38" fmla="+- 0 9092 7562"/>
                  <a:gd name="T39" fmla="*/ 9092 h 3141"/>
                  <a:gd name="T40" fmla="+- 0 6757 6395"/>
                  <a:gd name="T41" fmla="*/ T40 w 1901"/>
                  <a:gd name="T42" fmla="+- 0 9296 7562"/>
                  <a:gd name="T43" fmla="*/ 9296 h 3141"/>
                  <a:gd name="T44" fmla="+- 0 6783 6395"/>
                  <a:gd name="T45" fmla="*/ T44 w 1901"/>
                  <a:gd name="T46" fmla="+- 0 9496 7562"/>
                  <a:gd name="T47" fmla="*/ 9496 h 3141"/>
                  <a:gd name="T48" fmla="+- 0 6810 6395"/>
                  <a:gd name="T49" fmla="*/ T48 w 1901"/>
                  <a:gd name="T50" fmla="+- 0 9690 7562"/>
                  <a:gd name="T51" fmla="*/ 9690 h 3141"/>
                  <a:gd name="T52" fmla="+- 0 6838 6395"/>
                  <a:gd name="T53" fmla="*/ T52 w 1901"/>
                  <a:gd name="T54" fmla="+- 0 9873 7562"/>
                  <a:gd name="T55" fmla="*/ 9873 h 3141"/>
                  <a:gd name="T56" fmla="+- 0 6866 6395"/>
                  <a:gd name="T57" fmla="*/ T56 w 1901"/>
                  <a:gd name="T58" fmla="+- 0 10042 7562"/>
                  <a:gd name="T59" fmla="*/ 10042 h 3141"/>
                  <a:gd name="T60" fmla="+- 0 6894 6395"/>
                  <a:gd name="T61" fmla="*/ T60 w 1901"/>
                  <a:gd name="T62" fmla="+- 0 10193 7562"/>
                  <a:gd name="T63" fmla="*/ 10193 h 3141"/>
                  <a:gd name="T64" fmla="+- 0 6887 6395"/>
                  <a:gd name="T65" fmla="*/ T64 w 1901"/>
                  <a:gd name="T66" fmla="+- 0 10276 7562"/>
                  <a:gd name="T67" fmla="*/ 10276 h 3141"/>
                  <a:gd name="T68" fmla="+- 0 6673 6395"/>
                  <a:gd name="T69" fmla="*/ T68 w 1901"/>
                  <a:gd name="T70" fmla="+- 0 10344 7562"/>
                  <a:gd name="T71" fmla="*/ 10344 h 3141"/>
                  <a:gd name="T72" fmla="+- 0 6539 6395"/>
                  <a:gd name="T73" fmla="*/ T72 w 1901"/>
                  <a:gd name="T74" fmla="+- 0 10410 7562"/>
                  <a:gd name="T75" fmla="*/ 10410 h 3141"/>
                  <a:gd name="T76" fmla="+- 0 6432 6395"/>
                  <a:gd name="T77" fmla="*/ T76 w 1901"/>
                  <a:gd name="T78" fmla="+- 0 10512 7562"/>
                  <a:gd name="T79" fmla="*/ 10512 h 3141"/>
                  <a:gd name="T80" fmla="+- 0 6404 6395"/>
                  <a:gd name="T81" fmla="*/ T80 w 1901"/>
                  <a:gd name="T82" fmla="+- 0 10589 7562"/>
                  <a:gd name="T83" fmla="*/ 10589 h 3141"/>
                  <a:gd name="T84" fmla="+- 0 6400 6395"/>
                  <a:gd name="T85" fmla="*/ T84 w 1901"/>
                  <a:gd name="T86" fmla="+- 0 10604 7562"/>
                  <a:gd name="T87" fmla="*/ 10604 h 3141"/>
                  <a:gd name="T88" fmla="+- 0 6422 6395"/>
                  <a:gd name="T89" fmla="*/ T88 w 1901"/>
                  <a:gd name="T90" fmla="+- 0 10640 7562"/>
                  <a:gd name="T91" fmla="*/ 10640 h 3141"/>
                  <a:gd name="T92" fmla="+- 0 6467 6395"/>
                  <a:gd name="T93" fmla="*/ T92 w 1901"/>
                  <a:gd name="T94" fmla="+- 0 10654 7562"/>
                  <a:gd name="T95" fmla="*/ 10654 h 3141"/>
                  <a:gd name="T96" fmla="+- 0 6624 6395"/>
                  <a:gd name="T97" fmla="*/ T96 w 1901"/>
                  <a:gd name="T98" fmla="+- 0 10656 7562"/>
                  <a:gd name="T99" fmla="*/ 10656 h 3141"/>
                  <a:gd name="T100" fmla="+- 0 6775 6395"/>
                  <a:gd name="T101" fmla="*/ T100 w 1901"/>
                  <a:gd name="T102" fmla="+- 0 10633 7562"/>
                  <a:gd name="T103" fmla="*/ 10633 h 3141"/>
                  <a:gd name="T104" fmla="+- 0 6921 6395"/>
                  <a:gd name="T105" fmla="*/ T104 w 1901"/>
                  <a:gd name="T106" fmla="+- 0 10594 7562"/>
                  <a:gd name="T107" fmla="*/ 10594 h 3141"/>
                  <a:gd name="T108" fmla="+- 0 7135 6395"/>
                  <a:gd name="T109" fmla="*/ T108 w 1901"/>
                  <a:gd name="T110" fmla="+- 0 10524 7562"/>
                  <a:gd name="T111" fmla="*/ 10524 h 3141"/>
                  <a:gd name="T112" fmla="+- 0 7192 6395"/>
                  <a:gd name="T113" fmla="*/ T112 w 1901"/>
                  <a:gd name="T114" fmla="+- 0 10503 7562"/>
                  <a:gd name="T115" fmla="*/ 10503 h 3141"/>
                  <a:gd name="T116" fmla="+- 0 7245 6395"/>
                  <a:gd name="T117" fmla="*/ T116 w 1901"/>
                  <a:gd name="T118" fmla="+- 0 10306 7562"/>
                  <a:gd name="T119" fmla="*/ 10306 h 3141"/>
                  <a:gd name="T120" fmla="+- 0 7251 6395"/>
                  <a:gd name="T121" fmla="*/ T120 w 1901"/>
                  <a:gd name="T122" fmla="+- 0 10149 7562"/>
                  <a:gd name="T123" fmla="*/ 10149 h 3141"/>
                  <a:gd name="T124" fmla="+- 0 7255 6395"/>
                  <a:gd name="T125" fmla="*/ T124 w 1901"/>
                  <a:gd name="T126" fmla="+- 0 9990 7562"/>
                  <a:gd name="T127" fmla="*/ 9990 h 3141"/>
                  <a:gd name="T128" fmla="+- 0 7258 6395"/>
                  <a:gd name="T129" fmla="*/ T128 w 1901"/>
                  <a:gd name="T130" fmla="+- 0 9831 7562"/>
                  <a:gd name="T131" fmla="*/ 9831 h 3141"/>
                  <a:gd name="T132" fmla="+- 0 7260 6395"/>
                  <a:gd name="T133" fmla="*/ T132 w 1901"/>
                  <a:gd name="T134" fmla="+- 0 9690 7562"/>
                  <a:gd name="T135" fmla="*/ 9690 h 3141"/>
                  <a:gd name="T136" fmla="+- 0 7261 6395"/>
                  <a:gd name="T137" fmla="*/ T136 w 1901"/>
                  <a:gd name="T138" fmla="+- 0 9509 7562"/>
                  <a:gd name="T139" fmla="*/ 9509 h 3141"/>
                  <a:gd name="T140" fmla="+- 0 7260 6395"/>
                  <a:gd name="T141" fmla="*/ T140 w 1901"/>
                  <a:gd name="T142" fmla="+- 0 9350 7562"/>
                  <a:gd name="T143" fmla="*/ 9350 h 3141"/>
                  <a:gd name="T144" fmla="+- 0 7254 6395"/>
                  <a:gd name="T145" fmla="*/ T144 w 1901"/>
                  <a:gd name="T146" fmla="+- 0 9191 7562"/>
                  <a:gd name="T147" fmla="*/ 9191 h 3141"/>
                  <a:gd name="T148" fmla="+- 0 7246 6395"/>
                  <a:gd name="T149" fmla="*/ T148 w 1901"/>
                  <a:gd name="T150" fmla="+- 0 9020 7562"/>
                  <a:gd name="T151" fmla="*/ 9020 h 3141"/>
                  <a:gd name="T152" fmla="+- 0 7239 6395"/>
                  <a:gd name="T153" fmla="*/ T152 w 1901"/>
                  <a:gd name="T154" fmla="+- 0 8874 7562"/>
                  <a:gd name="T155" fmla="*/ 8874 h 3141"/>
                  <a:gd name="T156" fmla="+- 0 7234 6395"/>
                  <a:gd name="T157" fmla="*/ T156 w 1901"/>
                  <a:gd name="T158" fmla="+- 0 8713 7562"/>
                  <a:gd name="T159" fmla="*/ 8713 h 3141"/>
                  <a:gd name="T160" fmla="+- 0 7234 6395"/>
                  <a:gd name="T161" fmla="*/ T160 w 1901"/>
                  <a:gd name="T162" fmla="+- 0 8551 7562"/>
                  <a:gd name="T163" fmla="*/ 8551 h 3141"/>
                  <a:gd name="T164" fmla="+- 0 7240 6395"/>
                  <a:gd name="T165" fmla="*/ T164 w 1901"/>
                  <a:gd name="T166" fmla="+- 0 8463 7562"/>
                  <a:gd name="T167" fmla="*/ 8463 h 3141"/>
                  <a:gd name="T168" fmla="+- 0 7767 6395"/>
                  <a:gd name="T169" fmla="*/ T168 w 1901"/>
                  <a:gd name="T170" fmla="+- 0 8454 7562"/>
                  <a:gd name="T171" fmla="*/ 8454 h 3141"/>
                  <a:gd name="T172" fmla="+- 0 7771 6395"/>
                  <a:gd name="T173" fmla="*/ T172 w 1901"/>
                  <a:gd name="T174" fmla="+- 0 8293 7562"/>
                  <a:gd name="T175" fmla="*/ 8293 h 3141"/>
                  <a:gd name="T176" fmla="+- 0 7773 6395"/>
                  <a:gd name="T177" fmla="*/ T176 w 1901"/>
                  <a:gd name="T178" fmla="+- 0 8132 7562"/>
                  <a:gd name="T179" fmla="*/ 8132 h 3141"/>
                  <a:gd name="T180" fmla="+- 0 7774 6395"/>
                  <a:gd name="T181" fmla="*/ T180 w 1901"/>
                  <a:gd name="T182" fmla="+- 0 7970 7562"/>
                  <a:gd name="T183" fmla="*/ 7970 h 3141"/>
                  <a:gd name="T184" fmla="+- 0 7773 6395"/>
                  <a:gd name="T185" fmla="*/ T184 w 1901"/>
                  <a:gd name="T186" fmla="+- 0 7808 7562"/>
                  <a:gd name="T187" fmla="*/ 7808 h 3141"/>
                  <a:gd name="T188" fmla="+- 0 7769 6395"/>
                  <a:gd name="T189" fmla="*/ T188 w 1901"/>
                  <a:gd name="T190" fmla="+- 0 7644 7562"/>
                  <a:gd name="T191" fmla="*/ 7644 h 3141"/>
                  <a:gd name="T192" fmla="+- 0 6963 6395"/>
                  <a:gd name="T193" fmla="*/ T192 w 1901"/>
                  <a:gd name="T194" fmla="+- 0 7602 7562"/>
                  <a:gd name="T195" fmla="*/ 7602 h 3141"/>
                  <a:gd name="T196" fmla="+- 0 6762 6395"/>
                  <a:gd name="T197" fmla="*/ T196 w 1901"/>
                  <a:gd name="T198" fmla="+- 0 7597 7562"/>
                  <a:gd name="T199" fmla="*/ 7597 h 3141"/>
                  <a:gd name="T200" fmla="+- 0 6588 6395"/>
                  <a:gd name="T201" fmla="*/ T200 w 1901"/>
                  <a:gd name="T202" fmla="+- 0 7581 7562"/>
                  <a:gd name="T203" fmla="*/ 7581 h 314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Lst>
                <a:rect l="0" t="0" r="r" b="b"/>
                <a:pathLst>
                  <a:path w="1901" h="3141">
                    <a:moveTo>
                      <a:pt x="193" y="19"/>
                    </a:moveTo>
                    <a:lnTo>
                      <a:pt x="192" y="28"/>
                    </a:lnTo>
                    <a:lnTo>
                      <a:pt x="192" y="40"/>
                    </a:lnTo>
                    <a:lnTo>
                      <a:pt x="192" y="57"/>
                    </a:lnTo>
                    <a:lnTo>
                      <a:pt x="196" y="127"/>
                    </a:lnTo>
                    <a:lnTo>
                      <a:pt x="203" y="225"/>
                    </a:lnTo>
                    <a:lnTo>
                      <a:pt x="213" y="349"/>
                    </a:lnTo>
                    <a:lnTo>
                      <a:pt x="219" y="419"/>
                    </a:lnTo>
                    <a:lnTo>
                      <a:pt x="225" y="494"/>
                    </a:lnTo>
                    <a:lnTo>
                      <a:pt x="233" y="574"/>
                    </a:lnTo>
                    <a:lnTo>
                      <a:pt x="241" y="658"/>
                    </a:lnTo>
                    <a:lnTo>
                      <a:pt x="249" y="745"/>
                    </a:lnTo>
                    <a:lnTo>
                      <a:pt x="259" y="836"/>
                    </a:lnTo>
                    <a:lnTo>
                      <a:pt x="268" y="930"/>
                    </a:lnTo>
                    <a:lnTo>
                      <a:pt x="279" y="1026"/>
                    </a:lnTo>
                    <a:lnTo>
                      <a:pt x="289" y="1125"/>
                    </a:lnTo>
                    <a:lnTo>
                      <a:pt x="300" y="1225"/>
                    </a:lnTo>
                    <a:lnTo>
                      <a:pt x="312" y="1326"/>
                    </a:lnTo>
                    <a:lnTo>
                      <a:pt x="324" y="1428"/>
                    </a:lnTo>
                    <a:lnTo>
                      <a:pt x="336" y="1530"/>
                    </a:lnTo>
                    <a:lnTo>
                      <a:pt x="349" y="1632"/>
                    </a:lnTo>
                    <a:lnTo>
                      <a:pt x="362" y="1734"/>
                    </a:lnTo>
                    <a:lnTo>
                      <a:pt x="375" y="1835"/>
                    </a:lnTo>
                    <a:lnTo>
                      <a:pt x="388" y="1934"/>
                    </a:lnTo>
                    <a:lnTo>
                      <a:pt x="402" y="2032"/>
                    </a:lnTo>
                    <a:lnTo>
                      <a:pt x="415" y="2128"/>
                    </a:lnTo>
                    <a:lnTo>
                      <a:pt x="429" y="2221"/>
                    </a:lnTo>
                    <a:lnTo>
                      <a:pt x="443" y="2311"/>
                    </a:lnTo>
                    <a:lnTo>
                      <a:pt x="457" y="2397"/>
                    </a:lnTo>
                    <a:lnTo>
                      <a:pt x="471" y="2480"/>
                    </a:lnTo>
                    <a:lnTo>
                      <a:pt x="485" y="2558"/>
                    </a:lnTo>
                    <a:lnTo>
                      <a:pt x="499" y="2631"/>
                    </a:lnTo>
                    <a:lnTo>
                      <a:pt x="513" y="2700"/>
                    </a:lnTo>
                    <a:lnTo>
                      <a:pt x="492" y="2714"/>
                    </a:lnTo>
                    <a:lnTo>
                      <a:pt x="349" y="2757"/>
                    </a:lnTo>
                    <a:lnTo>
                      <a:pt x="278" y="2782"/>
                    </a:lnTo>
                    <a:lnTo>
                      <a:pt x="208" y="2811"/>
                    </a:lnTo>
                    <a:lnTo>
                      <a:pt x="144" y="2848"/>
                    </a:lnTo>
                    <a:lnTo>
                      <a:pt x="86" y="2893"/>
                    </a:lnTo>
                    <a:lnTo>
                      <a:pt x="37" y="2950"/>
                    </a:lnTo>
                    <a:lnTo>
                      <a:pt x="0" y="3020"/>
                    </a:lnTo>
                    <a:lnTo>
                      <a:pt x="9" y="3027"/>
                    </a:lnTo>
                    <a:lnTo>
                      <a:pt x="3" y="3034"/>
                    </a:lnTo>
                    <a:lnTo>
                      <a:pt x="5" y="3042"/>
                    </a:lnTo>
                    <a:lnTo>
                      <a:pt x="9" y="3067"/>
                    </a:lnTo>
                    <a:lnTo>
                      <a:pt x="27" y="3078"/>
                    </a:lnTo>
                    <a:lnTo>
                      <a:pt x="50" y="3085"/>
                    </a:lnTo>
                    <a:lnTo>
                      <a:pt x="72" y="3092"/>
                    </a:lnTo>
                    <a:lnTo>
                      <a:pt x="152" y="3097"/>
                    </a:lnTo>
                    <a:lnTo>
                      <a:pt x="229" y="3094"/>
                    </a:lnTo>
                    <a:lnTo>
                      <a:pt x="306" y="3085"/>
                    </a:lnTo>
                    <a:lnTo>
                      <a:pt x="380" y="3071"/>
                    </a:lnTo>
                    <a:lnTo>
                      <a:pt x="454" y="3053"/>
                    </a:lnTo>
                    <a:lnTo>
                      <a:pt x="526" y="3032"/>
                    </a:lnTo>
                    <a:lnTo>
                      <a:pt x="598" y="3009"/>
                    </a:lnTo>
                    <a:lnTo>
                      <a:pt x="740" y="2962"/>
                    </a:lnTo>
                    <a:lnTo>
                      <a:pt x="768" y="2951"/>
                    </a:lnTo>
                    <a:lnTo>
                      <a:pt x="797" y="2941"/>
                    </a:lnTo>
                    <a:lnTo>
                      <a:pt x="847" y="2822"/>
                    </a:lnTo>
                    <a:lnTo>
                      <a:pt x="850" y="2744"/>
                    </a:lnTo>
                    <a:lnTo>
                      <a:pt x="853" y="2666"/>
                    </a:lnTo>
                    <a:lnTo>
                      <a:pt x="856" y="2587"/>
                    </a:lnTo>
                    <a:lnTo>
                      <a:pt x="858" y="2508"/>
                    </a:lnTo>
                    <a:lnTo>
                      <a:pt x="860" y="2428"/>
                    </a:lnTo>
                    <a:lnTo>
                      <a:pt x="862" y="2349"/>
                    </a:lnTo>
                    <a:lnTo>
                      <a:pt x="863" y="2269"/>
                    </a:lnTo>
                    <a:lnTo>
                      <a:pt x="864" y="2189"/>
                    </a:lnTo>
                    <a:lnTo>
                      <a:pt x="865" y="2128"/>
                    </a:lnTo>
                    <a:lnTo>
                      <a:pt x="865" y="2027"/>
                    </a:lnTo>
                    <a:lnTo>
                      <a:pt x="866" y="1947"/>
                    </a:lnTo>
                    <a:lnTo>
                      <a:pt x="866" y="1867"/>
                    </a:lnTo>
                    <a:lnTo>
                      <a:pt x="865" y="1788"/>
                    </a:lnTo>
                    <a:lnTo>
                      <a:pt x="862" y="1709"/>
                    </a:lnTo>
                    <a:lnTo>
                      <a:pt x="859" y="1629"/>
                    </a:lnTo>
                    <a:lnTo>
                      <a:pt x="855" y="1550"/>
                    </a:lnTo>
                    <a:lnTo>
                      <a:pt x="851" y="1458"/>
                    </a:lnTo>
                    <a:lnTo>
                      <a:pt x="848" y="1391"/>
                    </a:lnTo>
                    <a:lnTo>
                      <a:pt x="844" y="1312"/>
                    </a:lnTo>
                    <a:lnTo>
                      <a:pt x="841" y="1232"/>
                    </a:lnTo>
                    <a:lnTo>
                      <a:pt x="839" y="1151"/>
                    </a:lnTo>
                    <a:lnTo>
                      <a:pt x="839" y="1070"/>
                    </a:lnTo>
                    <a:lnTo>
                      <a:pt x="839" y="989"/>
                    </a:lnTo>
                    <a:lnTo>
                      <a:pt x="841" y="907"/>
                    </a:lnTo>
                    <a:lnTo>
                      <a:pt x="845" y="901"/>
                    </a:lnTo>
                    <a:lnTo>
                      <a:pt x="1372" y="901"/>
                    </a:lnTo>
                    <a:lnTo>
                      <a:pt x="1372" y="892"/>
                    </a:lnTo>
                    <a:lnTo>
                      <a:pt x="1374" y="811"/>
                    </a:lnTo>
                    <a:lnTo>
                      <a:pt x="1376" y="731"/>
                    </a:lnTo>
                    <a:lnTo>
                      <a:pt x="1377" y="650"/>
                    </a:lnTo>
                    <a:lnTo>
                      <a:pt x="1378" y="570"/>
                    </a:lnTo>
                    <a:lnTo>
                      <a:pt x="1379" y="494"/>
                    </a:lnTo>
                    <a:lnTo>
                      <a:pt x="1379" y="408"/>
                    </a:lnTo>
                    <a:lnTo>
                      <a:pt x="1378" y="327"/>
                    </a:lnTo>
                    <a:lnTo>
                      <a:pt x="1378" y="246"/>
                    </a:lnTo>
                    <a:lnTo>
                      <a:pt x="1376" y="164"/>
                    </a:lnTo>
                    <a:lnTo>
                      <a:pt x="1374" y="82"/>
                    </a:lnTo>
                    <a:lnTo>
                      <a:pt x="1373" y="40"/>
                    </a:lnTo>
                    <a:lnTo>
                      <a:pt x="568" y="40"/>
                    </a:lnTo>
                    <a:lnTo>
                      <a:pt x="465" y="39"/>
                    </a:lnTo>
                    <a:lnTo>
                      <a:pt x="367" y="35"/>
                    </a:lnTo>
                    <a:lnTo>
                      <a:pt x="276" y="29"/>
                    </a:lnTo>
                    <a:lnTo>
                      <a:pt x="193" y="1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14" name="Freeform 47"/>
              <p:cNvSpPr>
                <a:spLocks/>
              </p:cNvSpPr>
              <p:nvPr/>
            </p:nvSpPr>
            <p:spPr bwMode="auto">
              <a:xfrm>
                <a:off x="6395" y="7562"/>
                <a:ext cx="1901" cy="3141"/>
              </a:xfrm>
              <a:custGeom>
                <a:avLst/>
                <a:gdLst>
                  <a:gd name="T0" fmla="+- 0 7766 6395"/>
                  <a:gd name="T1" fmla="*/ T0 w 1901"/>
                  <a:gd name="T2" fmla="+- 0 7562 7562"/>
                  <a:gd name="T3" fmla="*/ 7562 h 3141"/>
                  <a:gd name="T4" fmla="+- 0 7621 6395"/>
                  <a:gd name="T5" fmla="*/ T4 w 1901"/>
                  <a:gd name="T6" fmla="+- 0 7574 7562"/>
                  <a:gd name="T7" fmla="*/ 7574 h 3141"/>
                  <a:gd name="T8" fmla="+- 0 7464 6395"/>
                  <a:gd name="T9" fmla="*/ T8 w 1901"/>
                  <a:gd name="T10" fmla="+- 0 7585 7562"/>
                  <a:gd name="T11" fmla="*/ 7585 h 3141"/>
                  <a:gd name="T12" fmla="+- 0 7274 6395"/>
                  <a:gd name="T13" fmla="*/ T12 w 1901"/>
                  <a:gd name="T14" fmla="+- 0 7595 7562"/>
                  <a:gd name="T15" fmla="*/ 7595 h 3141"/>
                  <a:gd name="T16" fmla="+- 0 7171 6395"/>
                  <a:gd name="T17" fmla="*/ T16 w 1901"/>
                  <a:gd name="T18" fmla="+- 0 7599 7562"/>
                  <a:gd name="T19" fmla="*/ 7599 h 3141"/>
                  <a:gd name="T20" fmla="+- 0 7067 6395"/>
                  <a:gd name="T21" fmla="*/ T20 w 1901"/>
                  <a:gd name="T22" fmla="+- 0 7601 7562"/>
                  <a:gd name="T23" fmla="*/ 7601 h 3141"/>
                  <a:gd name="T24" fmla="+- 0 6963 6395"/>
                  <a:gd name="T25" fmla="*/ T24 w 1901"/>
                  <a:gd name="T26" fmla="+- 0 7602 7562"/>
                  <a:gd name="T27" fmla="*/ 7602 h 3141"/>
                  <a:gd name="T28" fmla="+- 0 7768 6395"/>
                  <a:gd name="T29" fmla="*/ T28 w 1901"/>
                  <a:gd name="T30" fmla="+- 0 7602 7562"/>
                  <a:gd name="T31" fmla="*/ 7602 h 3141"/>
                  <a:gd name="T32" fmla="+- 0 7766 6395"/>
                  <a:gd name="T33" fmla="*/ T32 w 1901"/>
                  <a:gd name="T34" fmla="+- 0 7562 7562"/>
                  <a:gd name="T35" fmla="*/ 7562 h 314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1901" h="3141">
                    <a:moveTo>
                      <a:pt x="1371" y="0"/>
                    </a:moveTo>
                    <a:lnTo>
                      <a:pt x="1226" y="12"/>
                    </a:lnTo>
                    <a:lnTo>
                      <a:pt x="1069" y="23"/>
                    </a:lnTo>
                    <a:lnTo>
                      <a:pt x="879" y="33"/>
                    </a:lnTo>
                    <a:lnTo>
                      <a:pt x="776" y="37"/>
                    </a:lnTo>
                    <a:lnTo>
                      <a:pt x="672" y="39"/>
                    </a:lnTo>
                    <a:lnTo>
                      <a:pt x="568" y="40"/>
                    </a:lnTo>
                    <a:lnTo>
                      <a:pt x="1373" y="40"/>
                    </a:lnTo>
                    <a:lnTo>
                      <a:pt x="1371"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9" name="Group 48"/>
            <p:cNvGrpSpPr>
              <a:grpSpLocks/>
            </p:cNvGrpSpPr>
            <p:nvPr/>
          </p:nvGrpSpPr>
          <p:grpSpPr bwMode="auto">
            <a:xfrm>
              <a:off x="6659" y="7639"/>
              <a:ext cx="1076" cy="2685"/>
              <a:chOff x="6659" y="7639"/>
              <a:chExt cx="1076" cy="2685"/>
            </a:xfrm>
          </p:grpSpPr>
          <p:sp>
            <p:nvSpPr>
              <p:cNvPr id="10309" name="Freeform 49"/>
              <p:cNvSpPr>
                <a:spLocks/>
              </p:cNvSpPr>
              <p:nvPr/>
            </p:nvSpPr>
            <p:spPr bwMode="auto">
              <a:xfrm>
                <a:off x="6659" y="7639"/>
                <a:ext cx="1076" cy="2685"/>
              </a:xfrm>
              <a:custGeom>
                <a:avLst/>
                <a:gdLst>
                  <a:gd name="T0" fmla="+- 0 7716 6659"/>
                  <a:gd name="T1" fmla="*/ T0 w 1076"/>
                  <a:gd name="T2" fmla="+- 0 8043 7639"/>
                  <a:gd name="T3" fmla="*/ 8043 h 2685"/>
                  <a:gd name="T4" fmla="+- 0 7240 6659"/>
                  <a:gd name="T5" fmla="*/ T4 w 1076"/>
                  <a:gd name="T6" fmla="+- 0 8043 7639"/>
                  <a:gd name="T7" fmla="*/ 8043 h 2685"/>
                  <a:gd name="T8" fmla="+- 0 7248 6659"/>
                  <a:gd name="T9" fmla="*/ T8 w 1076"/>
                  <a:gd name="T10" fmla="+- 0 8052 7639"/>
                  <a:gd name="T11" fmla="*/ 8052 h 2685"/>
                  <a:gd name="T12" fmla="+- 0 7256 6659"/>
                  <a:gd name="T13" fmla="*/ T12 w 1076"/>
                  <a:gd name="T14" fmla="+- 0 8130 7639"/>
                  <a:gd name="T15" fmla="*/ 8130 h 2685"/>
                  <a:gd name="T16" fmla="+- 0 7265 6659"/>
                  <a:gd name="T17" fmla="*/ T16 w 1076"/>
                  <a:gd name="T18" fmla="+- 0 8209 7639"/>
                  <a:gd name="T19" fmla="*/ 8209 h 2685"/>
                  <a:gd name="T20" fmla="+- 0 7274 6659"/>
                  <a:gd name="T21" fmla="*/ T20 w 1076"/>
                  <a:gd name="T22" fmla="+- 0 8286 7639"/>
                  <a:gd name="T23" fmla="*/ 8286 h 2685"/>
                  <a:gd name="T24" fmla="+- 0 7294 6659"/>
                  <a:gd name="T25" fmla="*/ T24 w 1076"/>
                  <a:gd name="T26" fmla="+- 0 8442 7639"/>
                  <a:gd name="T27" fmla="*/ 8442 h 2685"/>
                  <a:gd name="T28" fmla="+- 0 7304 6659"/>
                  <a:gd name="T29" fmla="*/ T28 w 1076"/>
                  <a:gd name="T30" fmla="+- 0 8520 7639"/>
                  <a:gd name="T31" fmla="*/ 8520 h 2685"/>
                  <a:gd name="T32" fmla="+- 0 7312 6659"/>
                  <a:gd name="T33" fmla="*/ T32 w 1076"/>
                  <a:gd name="T34" fmla="+- 0 8599 7639"/>
                  <a:gd name="T35" fmla="*/ 8599 h 2685"/>
                  <a:gd name="T36" fmla="+- 0 7320 6659"/>
                  <a:gd name="T37" fmla="*/ T36 w 1076"/>
                  <a:gd name="T38" fmla="+- 0 8676 7639"/>
                  <a:gd name="T39" fmla="*/ 8676 h 2685"/>
                  <a:gd name="T40" fmla="+- 0 7328 6659"/>
                  <a:gd name="T41" fmla="*/ T40 w 1076"/>
                  <a:gd name="T42" fmla="+- 0 8753 7639"/>
                  <a:gd name="T43" fmla="*/ 8753 h 2685"/>
                  <a:gd name="T44" fmla="+- 0 7334 6659"/>
                  <a:gd name="T45" fmla="*/ T44 w 1076"/>
                  <a:gd name="T46" fmla="+- 0 8830 7639"/>
                  <a:gd name="T47" fmla="*/ 8830 h 2685"/>
                  <a:gd name="T48" fmla="+- 0 7340 6659"/>
                  <a:gd name="T49" fmla="*/ T48 w 1076"/>
                  <a:gd name="T50" fmla="+- 0 8911 7639"/>
                  <a:gd name="T51" fmla="*/ 8911 h 2685"/>
                  <a:gd name="T52" fmla="+- 0 7345 6659"/>
                  <a:gd name="T53" fmla="*/ T52 w 1076"/>
                  <a:gd name="T54" fmla="+- 0 8986 7639"/>
                  <a:gd name="T55" fmla="*/ 8986 h 2685"/>
                  <a:gd name="T56" fmla="+- 0 7350 6659"/>
                  <a:gd name="T57" fmla="*/ T56 w 1076"/>
                  <a:gd name="T58" fmla="+- 0 9064 7639"/>
                  <a:gd name="T59" fmla="*/ 9064 h 2685"/>
                  <a:gd name="T60" fmla="+- 0 7355 6659"/>
                  <a:gd name="T61" fmla="*/ T60 w 1076"/>
                  <a:gd name="T62" fmla="+- 0 9143 7639"/>
                  <a:gd name="T63" fmla="*/ 9143 h 2685"/>
                  <a:gd name="T64" fmla="+- 0 7359 6659"/>
                  <a:gd name="T65" fmla="*/ T64 w 1076"/>
                  <a:gd name="T66" fmla="+- 0 9224 7639"/>
                  <a:gd name="T67" fmla="*/ 9224 h 2685"/>
                  <a:gd name="T68" fmla="+- 0 7363 6659"/>
                  <a:gd name="T69" fmla="*/ T68 w 1076"/>
                  <a:gd name="T70" fmla="+- 0 9300 7639"/>
                  <a:gd name="T71" fmla="*/ 9300 h 2685"/>
                  <a:gd name="T72" fmla="+- 0 7368 6659"/>
                  <a:gd name="T73" fmla="*/ T72 w 1076"/>
                  <a:gd name="T74" fmla="+- 0 9386 7639"/>
                  <a:gd name="T75" fmla="*/ 9386 h 2685"/>
                  <a:gd name="T76" fmla="+- 0 7372 6659"/>
                  <a:gd name="T77" fmla="*/ T76 w 1076"/>
                  <a:gd name="T78" fmla="+- 0 9458 7639"/>
                  <a:gd name="T79" fmla="*/ 9458 h 2685"/>
                  <a:gd name="T80" fmla="+- 0 7377 6659"/>
                  <a:gd name="T81" fmla="*/ T80 w 1076"/>
                  <a:gd name="T82" fmla="+- 0 9537 7639"/>
                  <a:gd name="T83" fmla="*/ 9537 h 2685"/>
                  <a:gd name="T84" fmla="+- 0 7383 6659"/>
                  <a:gd name="T85" fmla="*/ T84 w 1076"/>
                  <a:gd name="T86" fmla="+- 0 9615 7639"/>
                  <a:gd name="T87" fmla="*/ 9615 h 2685"/>
                  <a:gd name="T88" fmla="+- 0 7388 6659"/>
                  <a:gd name="T89" fmla="*/ T88 w 1076"/>
                  <a:gd name="T90" fmla="+- 0 9694 7639"/>
                  <a:gd name="T91" fmla="*/ 9694 h 2685"/>
                  <a:gd name="T92" fmla="+- 0 7395 6659"/>
                  <a:gd name="T93" fmla="*/ T92 w 1076"/>
                  <a:gd name="T94" fmla="+- 0 9772 7639"/>
                  <a:gd name="T95" fmla="*/ 9772 h 2685"/>
                  <a:gd name="T96" fmla="+- 0 7402 6659"/>
                  <a:gd name="T97" fmla="*/ T96 w 1076"/>
                  <a:gd name="T98" fmla="+- 0 9849 7639"/>
                  <a:gd name="T99" fmla="*/ 9849 h 2685"/>
                  <a:gd name="T100" fmla="+- 0 7409 6659"/>
                  <a:gd name="T101" fmla="*/ T100 w 1076"/>
                  <a:gd name="T102" fmla="+- 0 9927 7639"/>
                  <a:gd name="T103" fmla="*/ 9927 h 2685"/>
                  <a:gd name="T104" fmla="+- 0 7418 6659"/>
                  <a:gd name="T105" fmla="*/ T104 w 1076"/>
                  <a:gd name="T106" fmla="+- 0 10005 7639"/>
                  <a:gd name="T107" fmla="*/ 10005 h 2685"/>
                  <a:gd name="T108" fmla="+- 0 7428 6659"/>
                  <a:gd name="T109" fmla="*/ T108 w 1076"/>
                  <a:gd name="T110" fmla="+- 0 10081 7639"/>
                  <a:gd name="T111" fmla="*/ 10081 h 2685"/>
                  <a:gd name="T112" fmla="+- 0 7439 6659"/>
                  <a:gd name="T113" fmla="*/ T112 w 1076"/>
                  <a:gd name="T114" fmla="+- 0 10157 7639"/>
                  <a:gd name="T115" fmla="*/ 10157 h 2685"/>
                  <a:gd name="T116" fmla="+- 0 7451 6659"/>
                  <a:gd name="T117" fmla="*/ T116 w 1076"/>
                  <a:gd name="T118" fmla="+- 0 10232 7639"/>
                  <a:gd name="T119" fmla="*/ 10232 h 2685"/>
                  <a:gd name="T120" fmla="+- 0 7465 6659"/>
                  <a:gd name="T121" fmla="*/ T120 w 1076"/>
                  <a:gd name="T122" fmla="+- 0 10307 7639"/>
                  <a:gd name="T123" fmla="*/ 10307 h 2685"/>
                  <a:gd name="T124" fmla="+- 0 7472 6659"/>
                  <a:gd name="T125" fmla="*/ T124 w 1076"/>
                  <a:gd name="T126" fmla="+- 0 10324 7639"/>
                  <a:gd name="T127" fmla="*/ 10324 h 2685"/>
                  <a:gd name="T128" fmla="+- 0 7542 6659"/>
                  <a:gd name="T129" fmla="*/ T128 w 1076"/>
                  <a:gd name="T130" fmla="+- 0 10309 7639"/>
                  <a:gd name="T131" fmla="*/ 10309 h 2685"/>
                  <a:gd name="T132" fmla="+- 0 7609 6659"/>
                  <a:gd name="T133" fmla="*/ T132 w 1076"/>
                  <a:gd name="T134" fmla="+- 0 10287 7639"/>
                  <a:gd name="T135" fmla="*/ 10287 h 2685"/>
                  <a:gd name="T136" fmla="+- 0 7673 6659"/>
                  <a:gd name="T137" fmla="*/ T136 w 1076"/>
                  <a:gd name="T138" fmla="+- 0 10258 7639"/>
                  <a:gd name="T139" fmla="*/ 10258 h 2685"/>
                  <a:gd name="T140" fmla="+- 0 7734 6659"/>
                  <a:gd name="T141" fmla="*/ T140 w 1076"/>
                  <a:gd name="T142" fmla="+- 0 10221 7639"/>
                  <a:gd name="T143" fmla="*/ 10221 h 2685"/>
                  <a:gd name="T144" fmla="+- 0 7728 6659"/>
                  <a:gd name="T145" fmla="*/ T144 w 1076"/>
                  <a:gd name="T146" fmla="+- 0 10139 7639"/>
                  <a:gd name="T147" fmla="*/ 10139 h 2685"/>
                  <a:gd name="T148" fmla="+- 0 7723 6659"/>
                  <a:gd name="T149" fmla="*/ T148 w 1076"/>
                  <a:gd name="T150" fmla="+- 0 10058 7639"/>
                  <a:gd name="T151" fmla="*/ 10058 h 2685"/>
                  <a:gd name="T152" fmla="+- 0 7717 6659"/>
                  <a:gd name="T153" fmla="*/ T152 w 1076"/>
                  <a:gd name="T154" fmla="+- 0 9977 7639"/>
                  <a:gd name="T155" fmla="*/ 9977 h 2685"/>
                  <a:gd name="T156" fmla="+- 0 7713 6659"/>
                  <a:gd name="T157" fmla="*/ T156 w 1076"/>
                  <a:gd name="T158" fmla="+- 0 9896 7639"/>
                  <a:gd name="T159" fmla="*/ 9896 h 2685"/>
                  <a:gd name="T160" fmla="+- 0 7708 6659"/>
                  <a:gd name="T161" fmla="*/ T160 w 1076"/>
                  <a:gd name="T162" fmla="+- 0 9815 7639"/>
                  <a:gd name="T163" fmla="*/ 9815 h 2685"/>
                  <a:gd name="T164" fmla="+- 0 7705 6659"/>
                  <a:gd name="T165" fmla="*/ T164 w 1076"/>
                  <a:gd name="T166" fmla="+- 0 9734 7639"/>
                  <a:gd name="T167" fmla="*/ 9734 h 2685"/>
                  <a:gd name="T168" fmla="+- 0 7702 6659"/>
                  <a:gd name="T169" fmla="*/ T168 w 1076"/>
                  <a:gd name="T170" fmla="+- 0 9653 7639"/>
                  <a:gd name="T171" fmla="*/ 9653 h 2685"/>
                  <a:gd name="T172" fmla="+- 0 7699 6659"/>
                  <a:gd name="T173" fmla="*/ T172 w 1076"/>
                  <a:gd name="T174" fmla="+- 0 9571 7639"/>
                  <a:gd name="T175" fmla="*/ 9571 h 2685"/>
                  <a:gd name="T176" fmla="+- 0 7698 6659"/>
                  <a:gd name="T177" fmla="*/ T176 w 1076"/>
                  <a:gd name="T178" fmla="+- 0 9489 7639"/>
                  <a:gd name="T179" fmla="*/ 9489 h 2685"/>
                  <a:gd name="T180" fmla="+- 0 7697 6659"/>
                  <a:gd name="T181" fmla="*/ T180 w 1076"/>
                  <a:gd name="T182" fmla="+- 0 9407 7639"/>
                  <a:gd name="T183" fmla="*/ 9407 h 2685"/>
                  <a:gd name="T184" fmla="+- 0 7697 6659"/>
                  <a:gd name="T185" fmla="*/ T184 w 1076"/>
                  <a:gd name="T186" fmla="+- 0 9324 7639"/>
                  <a:gd name="T187" fmla="*/ 9324 h 2685"/>
                  <a:gd name="T188" fmla="+- 0 7698 6659"/>
                  <a:gd name="T189" fmla="*/ T188 w 1076"/>
                  <a:gd name="T190" fmla="+- 0 9240 7639"/>
                  <a:gd name="T191" fmla="*/ 9240 h 2685"/>
                  <a:gd name="T192" fmla="+- 0 7696 6659"/>
                  <a:gd name="T193" fmla="*/ T192 w 1076"/>
                  <a:gd name="T194" fmla="+- 0 9175 7639"/>
                  <a:gd name="T195" fmla="*/ 9175 h 2685"/>
                  <a:gd name="T196" fmla="+- 0 7696 6659"/>
                  <a:gd name="T197" fmla="*/ T196 w 1076"/>
                  <a:gd name="T198" fmla="+- 0 9044 7639"/>
                  <a:gd name="T199" fmla="*/ 9044 h 2685"/>
                  <a:gd name="T200" fmla="+- 0 7694 6659"/>
                  <a:gd name="T201" fmla="*/ T200 w 1076"/>
                  <a:gd name="T202" fmla="+- 0 8986 7639"/>
                  <a:gd name="T203" fmla="*/ 8986 h 2685"/>
                  <a:gd name="T204" fmla="+- 0 7694 6659"/>
                  <a:gd name="T205" fmla="*/ T204 w 1076"/>
                  <a:gd name="T206" fmla="+- 0 8979 7639"/>
                  <a:gd name="T207" fmla="*/ 8979 h 2685"/>
                  <a:gd name="T208" fmla="+- 0 7696 6659"/>
                  <a:gd name="T209" fmla="*/ T208 w 1076"/>
                  <a:gd name="T210" fmla="+- 0 8892 7639"/>
                  <a:gd name="T211" fmla="*/ 8892 h 2685"/>
                  <a:gd name="T212" fmla="+- 0 7698 6659"/>
                  <a:gd name="T213" fmla="*/ T212 w 1076"/>
                  <a:gd name="T214" fmla="+- 0 8799 7639"/>
                  <a:gd name="T215" fmla="*/ 8799 h 2685"/>
                  <a:gd name="T216" fmla="+- 0 7700 6659"/>
                  <a:gd name="T217" fmla="*/ T216 w 1076"/>
                  <a:gd name="T218" fmla="+- 0 8705 7639"/>
                  <a:gd name="T219" fmla="*/ 8705 h 2685"/>
                  <a:gd name="T220" fmla="+- 0 7702 6659"/>
                  <a:gd name="T221" fmla="*/ T220 w 1076"/>
                  <a:gd name="T222" fmla="+- 0 8609 7639"/>
                  <a:gd name="T223" fmla="*/ 8609 h 2685"/>
                  <a:gd name="T224" fmla="+- 0 7707 6659"/>
                  <a:gd name="T225" fmla="*/ T224 w 1076"/>
                  <a:gd name="T226" fmla="+- 0 8416 7639"/>
                  <a:gd name="T227" fmla="*/ 8416 h 2685"/>
                  <a:gd name="T228" fmla="+- 0 7710 6659"/>
                  <a:gd name="T229" fmla="*/ T228 w 1076"/>
                  <a:gd name="T230" fmla="+- 0 8321 7639"/>
                  <a:gd name="T231" fmla="*/ 8321 h 2685"/>
                  <a:gd name="T232" fmla="+- 0 7712 6659"/>
                  <a:gd name="T233" fmla="*/ T232 w 1076"/>
                  <a:gd name="T234" fmla="+- 0 8229 7639"/>
                  <a:gd name="T235" fmla="*/ 8229 h 2685"/>
                  <a:gd name="T236" fmla="+- 0 7714 6659"/>
                  <a:gd name="T237" fmla="*/ T236 w 1076"/>
                  <a:gd name="T238" fmla="+- 0 8139 7639"/>
                  <a:gd name="T239" fmla="*/ 8139 h 2685"/>
                  <a:gd name="T240" fmla="+- 0 7715 6659"/>
                  <a:gd name="T241" fmla="*/ T240 w 1076"/>
                  <a:gd name="T242" fmla="+- 0 8052 7639"/>
                  <a:gd name="T243" fmla="*/ 8052 h 2685"/>
                  <a:gd name="T244" fmla="+- 0 7716 6659"/>
                  <a:gd name="T245" fmla="*/ T244 w 1076"/>
                  <a:gd name="T246" fmla="+- 0 8043 7639"/>
                  <a:gd name="T247" fmla="*/ 8043 h 268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 ang="0">
                    <a:pos x="T237" y="T239"/>
                  </a:cxn>
                  <a:cxn ang="0">
                    <a:pos x="T241" y="T243"/>
                  </a:cxn>
                  <a:cxn ang="0">
                    <a:pos x="T245" y="T247"/>
                  </a:cxn>
                </a:cxnLst>
                <a:rect l="0" t="0" r="r" b="b"/>
                <a:pathLst>
                  <a:path w="1076" h="2685">
                    <a:moveTo>
                      <a:pt x="1057" y="404"/>
                    </a:moveTo>
                    <a:lnTo>
                      <a:pt x="581" y="404"/>
                    </a:lnTo>
                    <a:lnTo>
                      <a:pt x="589" y="413"/>
                    </a:lnTo>
                    <a:lnTo>
                      <a:pt x="597" y="491"/>
                    </a:lnTo>
                    <a:lnTo>
                      <a:pt x="606" y="570"/>
                    </a:lnTo>
                    <a:lnTo>
                      <a:pt x="615" y="647"/>
                    </a:lnTo>
                    <a:lnTo>
                      <a:pt x="635" y="803"/>
                    </a:lnTo>
                    <a:lnTo>
                      <a:pt x="645" y="881"/>
                    </a:lnTo>
                    <a:lnTo>
                      <a:pt x="653" y="960"/>
                    </a:lnTo>
                    <a:lnTo>
                      <a:pt x="661" y="1037"/>
                    </a:lnTo>
                    <a:lnTo>
                      <a:pt x="669" y="1114"/>
                    </a:lnTo>
                    <a:lnTo>
                      <a:pt x="675" y="1191"/>
                    </a:lnTo>
                    <a:lnTo>
                      <a:pt x="681" y="1272"/>
                    </a:lnTo>
                    <a:lnTo>
                      <a:pt x="686" y="1347"/>
                    </a:lnTo>
                    <a:lnTo>
                      <a:pt x="691" y="1425"/>
                    </a:lnTo>
                    <a:lnTo>
                      <a:pt x="696" y="1504"/>
                    </a:lnTo>
                    <a:lnTo>
                      <a:pt x="700" y="1585"/>
                    </a:lnTo>
                    <a:lnTo>
                      <a:pt x="704" y="1661"/>
                    </a:lnTo>
                    <a:lnTo>
                      <a:pt x="709" y="1747"/>
                    </a:lnTo>
                    <a:lnTo>
                      <a:pt x="713" y="1819"/>
                    </a:lnTo>
                    <a:lnTo>
                      <a:pt x="718" y="1898"/>
                    </a:lnTo>
                    <a:lnTo>
                      <a:pt x="724" y="1976"/>
                    </a:lnTo>
                    <a:lnTo>
                      <a:pt x="729" y="2055"/>
                    </a:lnTo>
                    <a:lnTo>
                      <a:pt x="736" y="2133"/>
                    </a:lnTo>
                    <a:lnTo>
                      <a:pt x="743" y="2210"/>
                    </a:lnTo>
                    <a:lnTo>
                      <a:pt x="750" y="2288"/>
                    </a:lnTo>
                    <a:lnTo>
                      <a:pt x="759" y="2366"/>
                    </a:lnTo>
                    <a:lnTo>
                      <a:pt x="769" y="2442"/>
                    </a:lnTo>
                    <a:lnTo>
                      <a:pt x="780" y="2518"/>
                    </a:lnTo>
                    <a:lnTo>
                      <a:pt x="792" y="2593"/>
                    </a:lnTo>
                    <a:lnTo>
                      <a:pt x="806" y="2668"/>
                    </a:lnTo>
                    <a:lnTo>
                      <a:pt x="813" y="2685"/>
                    </a:lnTo>
                    <a:lnTo>
                      <a:pt x="883" y="2670"/>
                    </a:lnTo>
                    <a:lnTo>
                      <a:pt x="950" y="2648"/>
                    </a:lnTo>
                    <a:lnTo>
                      <a:pt x="1014" y="2619"/>
                    </a:lnTo>
                    <a:lnTo>
                      <a:pt x="1075" y="2582"/>
                    </a:lnTo>
                    <a:lnTo>
                      <a:pt x="1069" y="2500"/>
                    </a:lnTo>
                    <a:lnTo>
                      <a:pt x="1064" y="2419"/>
                    </a:lnTo>
                    <a:lnTo>
                      <a:pt x="1058" y="2338"/>
                    </a:lnTo>
                    <a:lnTo>
                      <a:pt x="1054" y="2257"/>
                    </a:lnTo>
                    <a:lnTo>
                      <a:pt x="1049" y="2176"/>
                    </a:lnTo>
                    <a:lnTo>
                      <a:pt x="1046" y="2095"/>
                    </a:lnTo>
                    <a:lnTo>
                      <a:pt x="1043" y="2014"/>
                    </a:lnTo>
                    <a:lnTo>
                      <a:pt x="1040" y="1932"/>
                    </a:lnTo>
                    <a:lnTo>
                      <a:pt x="1039" y="1850"/>
                    </a:lnTo>
                    <a:lnTo>
                      <a:pt x="1038" y="1768"/>
                    </a:lnTo>
                    <a:lnTo>
                      <a:pt x="1038" y="1685"/>
                    </a:lnTo>
                    <a:lnTo>
                      <a:pt x="1039" y="1601"/>
                    </a:lnTo>
                    <a:lnTo>
                      <a:pt x="1037" y="1536"/>
                    </a:lnTo>
                    <a:lnTo>
                      <a:pt x="1037" y="1405"/>
                    </a:lnTo>
                    <a:lnTo>
                      <a:pt x="1035" y="1347"/>
                    </a:lnTo>
                    <a:lnTo>
                      <a:pt x="1035" y="1340"/>
                    </a:lnTo>
                    <a:lnTo>
                      <a:pt x="1037" y="1253"/>
                    </a:lnTo>
                    <a:lnTo>
                      <a:pt x="1039" y="1160"/>
                    </a:lnTo>
                    <a:lnTo>
                      <a:pt x="1041" y="1066"/>
                    </a:lnTo>
                    <a:lnTo>
                      <a:pt x="1043" y="970"/>
                    </a:lnTo>
                    <a:lnTo>
                      <a:pt x="1048" y="777"/>
                    </a:lnTo>
                    <a:lnTo>
                      <a:pt x="1051" y="682"/>
                    </a:lnTo>
                    <a:lnTo>
                      <a:pt x="1053" y="590"/>
                    </a:lnTo>
                    <a:lnTo>
                      <a:pt x="1055" y="500"/>
                    </a:lnTo>
                    <a:lnTo>
                      <a:pt x="1056" y="413"/>
                    </a:lnTo>
                    <a:lnTo>
                      <a:pt x="1057" y="404"/>
                    </a:lnTo>
                    <a:close/>
                  </a:path>
                </a:pathLst>
              </a:custGeom>
              <a:solidFill>
                <a:srgbClr val="5555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10" name="Freeform 50"/>
              <p:cNvSpPr>
                <a:spLocks/>
              </p:cNvSpPr>
              <p:nvPr/>
            </p:nvSpPr>
            <p:spPr bwMode="auto">
              <a:xfrm>
                <a:off x="6659" y="7639"/>
                <a:ext cx="1076" cy="2685"/>
              </a:xfrm>
              <a:custGeom>
                <a:avLst/>
                <a:gdLst>
                  <a:gd name="T0" fmla="+- 0 6662 6659"/>
                  <a:gd name="T1" fmla="*/ T0 w 1076"/>
                  <a:gd name="T2" fmla="+- 0 7687 7639"/>
                  <a:gd name="T3" fmla="*/ 7687 h 2685"/>
                  <a:gd name="T4" fmla="+- 0 6659 6659"/>
                  <a:gd name="T5" fmla="*/ T4 w 1076"/>
                  <a:gd name="T6" fmla="+- 0 7767 7639"/>
                  <a:gd name="T7" fmla="*/ 7767 h 2685"/>
                  <a:gd name="T8" fmla="+- 0 6663 6659"/>
                  <a:gd name="T9" fmla="*/ T8 w 1076"/>
                  <a:gd name="T10" fmla="+- 0 7929 7639"/>
                  <a:gd name="T11" fmla="*/ 7929 h 2685"/>
                  <a:gd name="T12" fmla="+- 0 6671 6659"/>
                  <a:gd name="T13" fmla="*/ T12 w 1076"/>
                  <a:gd name="T14" fmla="+- 0 8063 7639"/>
                  <a:gd name="T15" fmla="*/ 8063 h 2685"/>
                  <a:gd name="T16" fmla="+- 0 6682 6659"/>
                  <a:gd name="T17" fmla="*/ T16 w 1076"/>
                  <a:gd name="T18" fmla="+- 0 8209 7639"/>
                  <a:gd name="T19" fmla="*/ 8209 h 2685"/>
                  <a:gd name="T20" fmla="+- 0 6697 6659"/>
                  <a:gd name="T21" fmla="*/ T20 w 1076"/>
                  <a:gd name="T22" fmla="+- 0 8371 7639"/>
                  <a:gd name="T23" fmla="*/ 8371 h 2685"/>
                  <a:gd name="T24" fmla="+- 0 6715 6659"/>
                  <a:gd name="T25" fmla="*/ T24 w 1076"/>
                  <a:gd name="T26" fmla="+- 0 8543 7639"/>
                  <a:gd name="T27" fmla="*/ 8543 h 2685"/>
                  <a:gd name="T28" fmla="+- 0 6736 6659"/>
                  <a:gd name="T29" fmla="*/ T28 w 1076"/>
                  <a:gd name="T30" fmla="+- 0 8724 7639"/>
                  <a:gd name="T31" fmla="*/ 8724 h 2685"/>
                  <a:gd name="T32" fmla="+- 0 6759 6659"/>
                  <a:gd name="T33" fmla="*/ T32 w 1076"/>
                  <a:gd name="T34" fmla="+- 0 8911 7639"/>
                  <a:gd name="T35" fmla="*/ 8911 h 2685"/>
                  <a:gd name="T36" fmla="+- 0 6784 6659"/>
                  <a:gd name="T37" fmla="*/ T36 w 1076"/>
                  <a:gd name="T38" fmla="+- 0 9100 7639"/>
                  <a:gd name="T39" fmla="*/ 9100 h 2685"/>
                  <a:gd name="T40" fmla="+- 0 6811 6659"/>
                  <a:gd name="T41" fmla="*/ T40 w 1076"/>
                  <a:gd name="T42" fmla="+- 0 9291 7639"/>
                  <a:gd name="T43" fmla="*/ 9291 h 2685"/>
                  <a:gd name="T44" fmla="+- 0 6840 6659"/>
                  <a:gd name="T45" fmla="*/ T44 w 1076"/>
                  <a:gd name="T46" fmla="+- 0 9479 7639"/>
                  <a:gd name="T47" fmla="*/ 9479 h 2685"/>
                  <a:gd name="T48" fmla="+- 0 6869 6659"/>
                  <a:gd name="T49" fmla="*/ T48 w 1076"/>
                  <a:gd name="T50" fmla="+- 0 9662 7639"/>
                  <a:gd name="T51" fmla="*/ 9662 h 2685"/>
                  <a:gd name="T52" fmla="+- 0 6899 6659"/>
                  <a:gd name="T53" fmla="*/ T52 w 1076"/>
                  <a:gd name="T54" fmla="+- 0 9839 7639"/>
                  <a:gd name="T55" fmla="*/ 9839 h 2685"/>
                  <a:gd name="T56" fmla="+- 0 6929 6659"/>
                  <a:gd name="T57" fmla="*/ T56 w 1076"/>
                  <a:gd name="T58" fmla="+- 0 10005 7639"/>
                  <a:gd name="T59" fmla="*/ 10005 h 2685"/>
                  <a:gd name="T60" fmla="+- 0 6960 6659"/>
                  <a:gd name="T61" fmla="*/ T60 w 1076"/>
                  <a:gd name="T62" fmla="+- 0 10159 7639"/>
                  <a:gd name="T63" fmla="*/ 10159 h 2685"/>
                  <a:gd name="T64" fmla="+- 0 7079 6659"/>
                  <a:gd name="T65" fmla="*/ T64 w 1076"/>
                  <a:gd name="T66" fmla="+- 0 10269 7639"/>
                  <a:gd name="T67" fmla="*/ 10269 h 2685"/>
                  <a:gd name="T68" fmla="+- 0 7195 6659"/>
                  <a:gd name="T69" fmla="*/ T68 w 1076"/>
                  <a:gd name="T70" fmla="+- 0 10286 7639"/>
                  <a:gd name="T71" fmla="*/ 10286 h 2685"/>
                  <a:gd name="T72" fmla="+- 0 7202 6659"/>
                  <a:gd name="T73" fmla="*/ T72 w 1076"/>
                  <a:gd name="T74" fmla="+- 0 10124 7639"/>
                  <a:gd name="T75" fmla="*/ 10124 h 2685"/>
                  <a:gd name="T76" fmla="+- 0 7204 6659"/>
                  <a:gd name="T77" fmla="*/ T76 w 1076"/>
                  <a:gd name="T78" fmla="+- 0 9977 7639"/>
                  <a:gd name="T79" fmla="*/ 9977 h 2685"/>
                  <a:gd name="T80" fmla="+- 0 7204 6659"/>
                  <a:gd name="T81" fmla="*/ T80 w 1076"/>
                  <a:gd name="T82" fmla="+- 0 9815 7639"/>
                  <a:gd name="T83" fmla="*/ 9815 h 2685"/>
                  <a:gd name="T84" fmla="+- 0 7204 6659"/>
                  <a:gd name="T85" fmla="*/ T84 w 1076"/>
                  <a:gd name="T86" fmla="+- 0 9662 7639"/>
                  <a:gd name="T87" fmla="*/ 9662 h 2685"/>
                  <a:gd name="T88" fmla="+- 0 7203 6659"/>
                  <a:gd name="T89" fmla="*/ T88 w 1076"/>
                  <a:gd name="T90" fmla="+- 0 9537 7639"/>
                  <a:gd name="T91" fmla="*/ 9537 h 2685"/>
                  <a:gd name="T92" fmla="+- 0 7199 6659"/>
                  <a:gd name="T93" fmla="*/ T92 w 1076"/>
                  <a:gd name="T94" fmla="+- 0 9385 7639"/>
                  <a:gd name="T95" fmla="*/ 9385 h 2685"/>
                  <a:gd name="T96" fmla="+- 0 7190 6659"/>
                  <a:gd name="T97" fmla="*/ T96 w 1076"/>
                  <a:gd name="T98" fmla="+- 0 9221 7639"/>
                  <a:gd name="T99" fmla="*/ 9221 h 2685"/>
                  <a:gd name="T100" fmla="+- 0 7182 6659"/>
                  <a:gd name="T101" fmla="*/ T100 w 1076"/>
                  <a:gd name="T102" fmla="+- 0 9061 7639"/>
                  <a:gd name="T103" fmla="*/ 9061 h 2685"/>
                  <a:gd name="T104" fmla="+- 0 7176 6659"/>
                  <a:gd name="T105" fmla="*/ T104 w 1076"/>
                  <a:gd name="T106" fmla="+- 0 8897 7639"/>
                  <a:gd name="T107" fmla="*/ 8897 h 2685"/>
                  <a:gd name="T108" fmla="+- 0 7172 6659"/>
                  <a:gd name="T109" fmla="*/ T108 w 1076"/>
                  <a:gd name="T110" fmla="+- 0 8732 7639"/>
                  <a:gd name="T111" fmla="*/ 8732 h 2685"/>
                  <a:gd name="T112" fmla="+- 0 7170 6659"/>
                  <a:gd name="T113" fmla="*/ T112 w 1076"/>
                  <a:gd name="T114" fmla="+- 0 8567 7639"/>
                  <a:gd name="T115" fmla="*/ 8567 h 2685"/>
                  <a:gd name="T116" fmla="+- 0 7172 6659"/>
                  <a:gd name="T117" fmla="*/ T116 w 1076"/>
                  <a:gd name="T118" fmla="+- 0 8321 7639"/>
                  <a:gd name="T119" fmla="*/ 8321 h 2685"/>
                  <a:gd name="T120" fmla="+- 0 7176 6659"/>
                  <a:gd name="T121" fmla="*/ T120 w 1076"/>
                  <a:gd name="T122" fmla="+- 0 8157 7639"/>
                  <a:gd name="T123" fmla="*/ 8157 h 2685"/>
                  <a:gd name="T124" fmla="+- 0 7211 6659"/>
                  <a:gd name="T125" fmla="*/ T124 w 1076"/>
                  <a:gd name="T126" fmla="+- 0 8056 7639"/>
                  <a:gd name="T127" fmla="*/ 8056 h 2685"/>
                  <a:gd name="T128" fmla="+- 0 7231 6659"/>
                  <a:gd name="T129" fmla="*/ T128 w 1076"/>
                  <a:gd name="T130" fmla="+- 0 8045 7639"/>
                  <a:gd name="T131" fmla="*/ 8045 h 2685"/>
                  <a:gd name="T132" fmla="+- 0 7716 6659"/>
                  <a:gd name="T133" fmla="*/ T132 w 1076"/>
                  <a:gd name="T134" fmla="+- 0 8043 7639"/>
                  <a:gd name="T135" fmla="*/ 8043 h 2685"/>
                  <a:gd name="T136" fmla="+- 0 7717 6659"/>
                  <a:gd name="T137" fmla="*/ T136 w 1076"/>
                  <a:gd name="T138" fmla="+- 0 7898 7639"/>
                  <a:gd name="T139" fmla="*/ 7898 h 2685"/>
                  <a:gd name="T140" fmla="+- 0 7718 6659"/>
                  <a:gd name="T141" fmla="*/ T140 w 1076"/>
                  <a:gd name="T142" fmla="+- 0 7816 7639"/>
                  <a:gd name="T143" fmla="*/ 7816 h 2685"/>
                  <a:gd name="T144" fmla="+- 0 7716 6659"/>
                  <a:gd name="T145" fmla="*/ T144 w 1076"/>
                  <a:gd name="T146" fmla="+- 0 7716 7639"/>
                  <a:gd name="T147" fmla="*/ 7716 h 2685"/>
                  <a:gd name="T148" fmla="+- 0 7714 6659"/>
                  <a:gd name="T149" fmla="*/ T148 w 1076"/>
                  <a:gd name="T150" fmla="+- 0 7664 7639"/>
                  <a:gd name="T151" fmla="*/ 7664 h 2685"/>
                  <a:gd name="T152" fmla="+- 0 6833 6659"/>
                  <a:gd name="T153" fmla="*/ T152 w 1076"/>
                  <a:gd name="T154" fmla="+- 0 7664 7639"/>
                  <a:gd name="T155" fmla="*/ 7664 h 2685"/>
                  <a:gd name="T156" fmla="+- 0 6708 6659"/>
                  <a:gd name="T157" fmla="*/ T156 w 1076"/>
                  <a:gd name="T158" fmla="+- 0 7660 7639"/>
                  <a:gd name="T159" fmla="*/ 7660 h 268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Lst>
                <a:rect l="0" t="0" r="r" b="b"/>
                <a:pathLst>
                  <a:path w="1076" h="2685">
                    <a:moveTo>
                      <a:pt x="6" y="18"/>
                    </a:moveTo>
                    <a:lnTo>
                      <a:pt x="3" y="48"/>
                    </a:lnTo>
                    <a:lnTo>
                      <a:pt x="1" y="85"/>
                    </a:lnTo>
                    <a:lnTo>
                      <a:pt x="0" y="128"/>
                    </a:lnTo>
                    <a:lnTo>
                      <a:pt x="0" y="177"/>
                    </a:lnTo>
                    <a:lnTo>
                      <a:pt x="4" y="290"/>
                    </a:lnTo>
                    <a:lnTo>
                      <a:pt x="7" y="354"/>
                    </a:lnTo>
                    <a:lnTo>
                      <a:pt x="12" y="424"/>
                    </a:lnTo>
                    <a:lnTo>
                      <a:pt x="17" y="494"/>
                    </a:lnTo>
                    <a:lnTo>
                      <a:pt x="23" y="570"/>
                    </a:lnTo>
                    <a:lnTo>
                      <a:pt x="30" y="649"/>
                    </a:lnTo>
                    <a:lnTo>
                      <a:pt x="38" y="732"/>
                    </a:lnTo>
                    <a:lnTo>
                      <a:pt x="47" y="817"/>
                    </a:lnTo>
                    <a:lnTo>
                      <a:pt x="56" y="904"/>
                    </a:lnTo>
                    <a:lnTo>
                      <a:pt x="66" y="994"/>
                    </a:lnTo>
                    <a:lnTo>
                      <a:pt x="77" y="1085"/>
                    </a:lnTo>
                    <a:lnTo>
                      <a:pt x="88" y="1178"/>
                    </a:lnTo>
                    <a:lnTo>
                      <a:pt x="100" y="1272"/>
                    </a:lnTo>
                    <a:lnTo>
                      <a:pt x="112" y="1366"/>
                    </a:lnTo>
                    <a:lnTo>
                      <a:pt x="125" y="1461"/>
                    </a:lnTo>
                    <a:lnTo>
                      <a:pt x="139" y="1557"/>
                    </a:lnTo>
                    <a:lnTo>
                      <a:pt x="152" y="1652"/>
                    </a:lnTo>
                    <a:lnTo>
                      <a:pt x="166" y="1747"/>
                    </a:lnTo>
                    <a:lnTo>
                      <a:pt x="181" y="1840"/>
                    </a:lnTo>
                    <a:lnTo>
                      <a:pt x="195" y="1932"/>
                    </a:lnTo>
                    <a:lnTo>
                      <a:pt x="210" y="2023"/>
                    </a:lnTo>
                    <a:lnTo>
                      <a:pt x="225" y="2113"/>
                    </a:lnTo>
                    <a:lnTo>
                      <a:pt x="240" y="2200"/>
                    </a:lnTo>
                    <a:lnTo>
                      <a:pt x="255" y="2284"/>
                    </a:lnTo>
                    <a:lnTo>
                      <a:pt x="270" y="2366"/>
                    </a:lnTo>
                    <a:lnTo>
                      <a:pt x="286" y="2445"/>
                    </a:lnTo>
                    <a:lnTo>
                      <a:pt x="301" y="2520"/>
                    </a:lnTo>
                    <a:lnTo>
                      <a:pt x="316" y="2592"/>
                    </a:lnTo>
                    <a:lnTo>
                      <a:pt x="420" y="2630"/>
                    </a:lnTo>
                    <a:lnTo>
                      <a:pt x="531" y="2652"/>
                    </a:lnTo>
                    <a:lnTo>
                      <a:pt x="536" y="2647"/>
                    </a:lnTo>
                    <a:lnTo>
                      <a:pt x="540" y="2566"/>
                    </a:lnTo>
                    <a:lnTo>
                      <a:pt x="543" y="2485"/>
                    </a:lnTo>
                    <a:lnTo>
                      <a:pt x="545" y="2404"/>
                    </a:lnTo>
                    <a:lnTo>
                      <a:pt x="545" y="2338"/>
                    </a:lnTo>
                    <a:lnTo>
                      <a:pt x="546" y="2284"/>
                    </a:lnTo>
                    <a:lnTo>
                      <a:pt x="545" y="2176"/>
                    </a:lnTo>
                    <a:lnTo>
                      <a:pt x="545" y="2157"/>
                    </a:lnTo>
                    <a:lnTo>
                      <a:pt x="545" y="2023"/>
                    </a:lnTo>
                    <a:lnTo>
                      <a:pt x="544" y="1976"/>
                    </a:lnTo>
                    <a:lnTo>
                      <a:pt x="544" y="1898"/>
                    </a:lnTo>
                    <a:lnTo>
                      <a:pt x="545" y="1827"/>
                    </a:lnTo>
                    <a:lnTo>
                      <a:pt x="540" y="1746"/>
                    </a:lnTo>
                    <a:lnTo>
                      <a:pt x="535" y="1666"/>
                    </a:lnTo>
                    <a:lnTo>
                      <a:pt x="531" y="1582"/>
                    </a:lnTo>
                    <a:lnTo>
                      <a:pt x="527" y="1503"/>
                    </a:lnTo>
                    <a:lnTo>
                      <a:pt x="523" y="1422"/>
                    </a:lnTo>
                    <a:lnTo>
                      <a:pt x="520" y="1340"/>
                    </a:lnTo>
                    <a:lnTo>
                      <a:pt x="517" y="1258"/>
                    </a:lnTo>
                    <a:lnTo>
                      <a:pt x="515" y="1175"/>
                    </a:lnTo>
                    <a:lnTo>
                      <a:pt x="513" y="1093"/>
                    </a:lnTo>
                    <a:lnTo>
                      <a:pt x="512" y="1011"/>
                    </a:lnTo>
                    <a:lnTo>
                      <a:pt x="511" y="928"/>
                    </a:lnTo>
                    <a:lnTo>
                      <a:pt x="511" y="817"/>
                    </a:lnTo>
                    <a:lnTo>
                      <a:pt x="513" y="682"/>
                    </a:lnTo>
                    <a:lnTo>
                      <a:pt x="515" y="600"/>
                    </a:lnTo>
                    <a:lnTo>
                      <a:pt x="517" y="518"/>
                    </a:lnTo>
                    <a:lnTo>
                      <a:pt x="521" y="437"/>
                    </a:lnTo>
                    <a:lnTo>
                      <a:pt x="552" y="417"/>
                    </a:lnTo>
                    <a:lnTo>
                      <a:pt x="565" y="413"/>
                    </a:lnTo>
                    <a:lnTo>
                      <a:pt x="572" y="406"/>
                    </a:lnTo>
                    <a:lnTo>
                      <a:pt x="581" y="404"/>
                    </a:lnTo>
                    <a:lnTo>
                      <a:pt x="1057" y="404"/>
                    </a:lnTo>
                    <a:lnTo>
                      <a:pt x="1058" y="334"/>
                    </a:lnTo>
                    <a:lnTo>
                      <a:pt x="1058" y="259"/>
                    </a:lnTo>
                    <a:lnTo>
                      <a:pt x="1059" y="231"/>
                    </a:lnTo>
                    <a:lnTo>
                      <a:pt x="1059" y="177"/>
                    </a:lnTo>
                    <a:lnTo>
                      <a:pt x="1058" y="128"/>
                    </a:lnTo>
                    <a:lnTo>
                      <a:pt x="1057" y="77"/>
                    </a:lnTo>
                    <a:lnTo>
                      <a:pt x="1055" y="34"/>
                    </a:lnTo>
                    <a:lnTo>
                      <a:pt x="1055" y="25"/>
                    </a:lnTo>
                    <a:lnTo>
                      <a:pt x="252" y="25"/>
                    </a:lnTo>
                    <a:lnTo>
                      <a:pt x="174" y="25"/>
                    </a:lnTo>
                    <a:lnTo>
                      <a:pt x="105" y="24"/>
                    </a:lnTo>
                    <a:lnTo>
                      <a:pt x="49" y="21"/>
                    </a:lnTo>
                    <a:lnTo>
                      <a:pt x="6" y="18"/>
                    </a:lnTo>
                    <a:close/>
                  </a:path>
                </a:pathLst>
              </a:custGeom>
              <a:solidFill>
                <a:srgbClr val="5555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11" name="Freeform 51"/>
              <p:cNvSpPr>
                <a:spLocks/>
              </p:cNvSpPr>
              <p:nvPr/>
            </p:nvSpPr>
            <p:spPr bwMode="auto">
              <a:xfrm>
                <a:off x="6659" y="7639"/>
                <a:ext cx="1076" cy="2685"/>
              </a:xfrm>
              <a:custGeom>
                <a:avLst/>
                <a:gdLst>
                  <a:gd name="T0" fmla="+- 0 7712 6659"/>
                  <a:gd name="T1" fmla="*/ T0 w 1076"/>
                  <a:gd name="T2" fmla="+- 0 7639 7639"/>
                  <a:gd name="T3" fmla="*/ 7639 h 2685"/>
                  <a:gd name="T4" fmla="+- 0 7639 6659"/>
                  <a:gd name="T5" fmla="*/ T4 w 1076"/>
                  <a:gd name="T6" fmla="+- 0 7643 7639"/>
                  <a:gd name="T7" fmla="*/ 7643 h 2685"/>
                  <a:gd name="T8" fmla="+- 0 7376 6659"/>
                  <a:gd name="T9" fmla="*/ T8 w 1076"/>
                  <a:gd name="T10" fmla="+- 0 7654 7639"/>
                  <a:gd name="T11" fmla="*/ 7654 h 2685"/>
                  <a:gd name="T12" fmla="+- 0 7088 6659"/>
                  <a:gd name="T13" fmla="*/ T12 w 1076"/>
                  <a:gd name="T14" fmla="+- 0 7662 7639"/>
                  <a:gd name="T15" fmla="*/ 7662 h 2685"/>
                  <a:gd name="T16" fmla="+- 0 6911 6659"/>
                  <a:gd name="T17" fmla="*/ T16 w 1076"/>
                  <a:gd name="T18" fmla="+- 0 7664 7639"/>
                  <a:gd name="T19" fmla="*/ 7664 h 2685"/>
                  <a:gd name="T20" fmla="+- 0 7714 6659"/>
                  <a:gd name="T21" fmla="*/ T20 w 1076"/>
                  <a:gd name="T22" fmla="+- 0 7664 7639"/>
                  <a:gd name="T23" fmla="*/ 7664 h 2685"/>
                  <a:gd name="T24" fmla="+- 0 7712 6659"/>
                  <a:gd name="T25" fmla="*/ T24 w 1076"/>
                  <a:gd name="T26" fmla="+- 0 7639 7639"/>
                  <a:gd name="T27" fmla="*/ 7639 h 2685"/>
                </a:gdLst>
                <a:ahLst/>
                <a:cxnLst>
                  <a:cxn ang="0">
                    <a:pos x="T1" y="T3"/>
                  </a:cxn>
                  <a:cxn ang="0">
                    <a:pos x="T5" y="T7"/>
                  </a:cxn>
                  <a:cxn ang="0">
                    <a:pos x="T9" y="T11"/>
                  </a:cxn>
                  <a:cxn ang="0">
                    <a:pos x="T13" y="T15"/>
                  </a:cxn>
                  <a:cxn ang="0">
                    <a:pos x="T17" y="T19"/>
                  </a:cxn>
                  <a:cxn ang="0">
                    <a:pos x="T21" y="T23"/>
                  </a:cxn>
                  <a:cxn ang="0">
                    <a:pos x="T25" y="T27"/>
                  </a:cxn>
                </a:cxnLst>
                <a:rect l="0" t="0" r="r" b="b"/>
                <a:pathLst>
                  <a:path w="1076" h="2685">
                    <a:moveTo>
                      <a:pt x="1053" y="0"/>
                    </a:moveTo>
                    <a:lnTo>
                      <a:pt x="980" y="4"/>
                    </a:lnTo>
                    <a:lnTo>
                      <a:pt x="717" y="15"/>
                    </a:lnTo>
                    <a:lnTo>
                      <a:pt x="429" y="23"/>
                    </a:lnTo>
                    <a:lnTo>
                      <a:pt x="252" y="25"/>
                    </a:lnTo>
                    <a:lnTo>
                      <a:pt x="1055" y="25"/>
                    </a:lnTo>
                    <a:lnTo>
                      <a:pt x="1053" y="0"/>
                    </a:lnTo>
                    <a:close/>
                  </a:path>
                </a:pathLst>
              </a:custGeom>
              <a:solidFill>
                <a:srgbClr val="5555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0" name="Group 52"/>
            <p:cNvGrpSpPr>
              <a:grpSpLocks/>
            </p:cNvGrpSpPr>
            <p:nvPr/>
          </p:nvGrpSpPr>
          <p:grpSpPr bwMode="auto">
            <a:xfrm>
              <a:off x="7469" y="10271"/>
              <a:ext cx="765" cy="348"/>
              <a:chOff x="7469" y="10271"/>
              <a:chExt cx="765" cy="348"/>
            </a:xfrm>
          </p:grpSpPr>
          <p:sp>
            <p:nvSpPr>
              <p:cNvPr id="10304" name="Freeform 53"/>
              <p:cNvSpPr>
                <a:spLocks/>
              </p:cNvSpPr>
              <p:nvPr/>
            </p:nvSpPr>
            <p:spPr bwMode="auto">
              <a:xfrm>
                <a:off x="7469" y="10271"/>
                <a:ext cx="765" cy="348"/>
              </a:xfrm>
              <a:custGeom>
                <a:avLst/>
                <a:gdLst>
                  <a:gd name="T0" fmla="+- 0 7469 7469"/>
                  <a:gd name="T1" fmla="*/ T0 w 765"/>
                  <a:gd name="T2" fmla="+- 0 10408 10271"/>
                  <a:gd name="T3" fmla="*/ 10408 h 348"/>
                  <a:gd name="T4" fmla="+- 0 7471 7469"/>
                  <a:gd name="T5" fmla="*/ T4 w 765"/>
                  <a:gd name="T6" fmla="+- 0 10439 10271"/>
                  <a:gd name="T7" fmla="*/ 10439 h 348"/>
                  <a:gd name="T8" fmla="+- 0 7494 7469"/>
                  <a:gd name="T9" fmla="*/ T8 w 765"/>
                  <a:gd name="T10" fmla="+- 0 10453 10271"/>
                  <a:gd name="T11" fmla="*/ 10453 h 348"/>
                  <a:gd name="T12" fmla="+- 0 7525 7469"/>
                  <a:gd name="T13" fmla="*/ T12 w 765"/>
                  <a:gd name="T14" fmla="+- 0 10462 10271"/>
                  <a:gd name="T15" fmla="*/ 10462 h 348"/>
                  <a:gd name="T16" fmla="+- 0 7551 7469"/>
                  <a:gd name="T17" fmla="*/ T16 w 765"/>
                  <a:gd name="T18" fmla="+- 0 10476 10271"/>
                  <a:gd name="T19" fmla="*/ 10476 h 348"/>
                  <a:gd name="T20" fmla="+- 0 7696 7469"/>
                  <a:gd name="T21" fmla="*/ T20 w 765"/>
                  <a:gd name="T22" fmla="+- 0 10527 10271"/>
                  <a:gd name="T23" fmla="*/ 10527 h 348"/>
                  <a:gd name="T24" fmla="+- 0 7770 7469"/>
                  <a:gd name="T25" fmla="*/ T24 w 765"/>
                  <a:gd name="T26" fmla="+- 0 10552 10271"/>
                  <a:gd name="T27" fmla="*/ 10552 h 348"/>
                  <a:gd name="T28" fmla="+- 0 7845 7469"/>
                  <a:gd name="T29" fmla="*/ T28 w 765"/>
                  <a:gd name="T30" fmla="+- 0 10575 10271"/>
                  <a:gd name="T31" fmla="*/ 10575 h 348"/>
                  <a:gd name="T32" fmla="+- 0 7921 7469"/>
                  <a:gd name="T33" fmla="*/ T32 w 765"/>
                  <a:gd name="T34" fmla="+- 0 10594 10271"/>
                  <a:gd name="T35" fmla="*/ 10594 h 348"/>
                  <a:gd name="T36" fmla="+- 0 7997 7469"/>
                  <a:gd name="T37" fmla="*/ T36 w 765"/>
                  <a:gd name="T38" fmla="+- 0 10608 10271"/>
                  <a:gd name="T39" fmla="*/ 10608 h 348"/>
                  <a:gd name="T40" fmla="+- 0 8075 7469"/>
                  <a:gd name="T41" fmla="*/ T40 w 765"/>
                  <a:gd name="T42" fmla="+- 0 10617 10271"/>
                  <a:gd name="T43" fmla="*/ 10617 h 348"/>
                  <a:gd name="T44" fmla="+- 0 8154 7469"/>
                  <a:gd name="T45" fmla="*/ T44 w 765"/>
                  <a:gd name="T46" fmla="+- 0 10618 10271"/>
                  <a:gd name="T47" fmla="*/ 10618 h 348"/>
                  <a:gd name="T48" fmla="+- 0 8233 7469"/>
                  <a:gd name="T49" fmla="*/ T48 w 765"/>
                  <a:gd name="T50" fmla="+- 0 10611 10271"/>
                  <a:gd name="T51" fmla="*/ 10611 h 348"/>
                  <a:gd name="T52" fmla="+- 0 8189 7469"/>
                  <a:gd name="T53" fmla="*/ T52 w 765"/>
                  <a:gd name="T54" fmla="+- 0 10542 10271"/>
                  <a:gd name="T55" fmla="*/ 10542 h 348"/>
                  <a:gd name="T56" fmla="+- 0 8134 7469"/>
                  <a:gd name="T57" fmla="*/ T56 w 765"/>
                  <a:gd name="T58" fmla="+- 0 10487 10271"/>
                  <a:gd name="T59" fmla="*/ 10487 h 348"/>
                  <a:gd name="T60" fmla="+- 0 8071 7469"/>
                  <a:gd name="T61" fmla="*/ T60 w 765"/>
                  <a:gd name="T62" fmla="+- 0 10444 10271"/>
                  <a:gd name="T63" fmla="*/ 10444 h 348"/>
                  <a:gd name="T64" fmla="+- 0 8012 7469"/>
                  <a:gd name="T65" fmla="*/ T64 w 765"/>
                  <a:gd name="T66" fmla="+- 0 10411 10271"/>
                  <a:gd name="T67" fmla="*/ 10411 h 348"/>
                  <a:gd name="T68" fmla="+- 0 7493 7469"/>
                  <a:gd name="T69" fmla="*/ T68 w 765"/>
                  <a:gd name="T70" fmla="+- 0 10411 10271"/>
                  <a:gd name="T71" fmla="*/ 10411 h 348"/>
                  <a:gd name="T72" fmla="+- 0 7469 7469"/>
                  <a:gd name="T73" fmla="*/ T72 w 765"/>
                  <a:gd name="T74" fmla="+- 0 10408 10271"/>
                  <a:gd name="T75" fmla="*/ 10408 h 3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Lst>
                <a:rect l="0" t="0" r="r" b="b"/>
                <a:pathLst>
                  <a:path w="765" h="348">
                    <a:moveTo>
                      <a:pt x="0" y="137"/>
                    </a:moveTo>
                    <a:lnTo>
                      <a:pt x="2" y="168"/>
                    </a:lnTo>
                    <a:lnTo>
                      <a:pt x="25" y="182"/>
                    </a:lnTo>
                    <a:lnTo>
                      <a:pt x="56" y="191"/>
                    </a:lnTo>
                    <a:lnTo>
                      <a:pt x="82" y="205"/>
                    </a:lnTo>
                    <a:lnTo>
                      <a:pt x="227" y="256"/>
                    </a:lnTo>
                    <a:lnTo>
                      <a:pt x="301" y="281"/>
                    </a:lnTo>
                    <a:lnTo>
                      <a:pt x="376" y="304"/>
                    </a:lnTo>
                    <a:lnTo>
                      <a:pt x="452" y="323"/>
                    </a:lnTo>
                    <a:lnTo>
                      <a:pt x="528" y="337"/>
                    </a:lnTo>
                    <a:lnTo>
                      <a:pt x="606" y="346"/>
                    </a:lnTo>
                    <a:lnTo>
                      <a:pt x="685" y="347"/>
                    </a:lnTo>
                    <a:lnTo>
                      <a:pt x="764" y="340"/>
                    </a:lnTo>
                    <a:lnTo>
                      <a:pt x="720" y="271"/>
                    </a:lnTo>
                    <a:lnTo>
                      <a:pt x="665" y="216"/>
                    </a:lnTo>
                    <a:lnTo>
                      <a:pt x="602" y="173"/>
                    </a:lnTo>
                    <a:lnTo>
                      <a:pt x="543" y="140"/>
                    </a:lnTo>
                    <a:lnTo>
                      <a:pt x="24" y="140"/>
                    </a:lnTo>
                    <a:lnTo>
                      <a:pt x="0" y="137"/>
                    </a:lnTo>
                    <a:close/>
                  </a:path>
                </a:pathLst>
              </a:custGeom>
              <a:solidFill>
                <a:srgbClr val="FEF1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08" name="Freeform 54"/>
              <p:cNvSpPr>
                <a:spLocks/>
              </p:cNvSpPr>
              <p:nvPr/>
            </p:nvSpPr>
            <p:spPr bwMode="auto">
              <a:xfrm>
                <a:off x="7469" y="10271"/>
                <a:ext cx="765" cy="348"/>
              </a:xfrm>
              <a:custGeom>
                <a:avLst/>
                <a:gdLst>
                  <a:gd name="T0" fmla="+- 0 7790 7469"/>
                  <a:gd name="T1" fmla="*/ T0 w 765"/>
                  <a:gd name="T2" fmla="+- 0 10271 10271"/>
                  <a:gd name="T3" fmla="*/ 10271 h 348"/>
                  <a:gd name="T4" fmla="+- 0 7780 7469"/>
                  <a:gd name="T5" fmla="*/ T4 w 765"/>
                  <a:gd name="T6" fmla="+- 0 10271 10271"/>
                  <a:gd name="T7" fmla="*/ 10271 h 348"/>
                  <a:gd name="T8" fmla="+- 0 7713 7469"/>
                  <a:gd name="T9" fmla="*/ T8 w 765"/>
                  <a:gd name="T10" fmla="+- 0 10317 10271"/>
                  <a:gd name="T11" fmla="*/ 10317 h 348"/>
                  <a:gd name="T12" fmla="+- 0 7642 7469"/>
                  <a:gd name="T13" fmla="*/ T12 w 765"/>
                  <a:gd name="T14" fmla="+- 0 10354 10271"/>
                  <a:gd name="T15" fmla="*/ 10354 h 348"/>
                  <a:gd name="T16" fmla="+- 0 7569 7469"/>
                  <a:gd name="T17" fmla="*/ T16 w 765"/>
                  <a:gd name="T18" fmla="+- 0 10385 10271"/>
                  <a:gd name="T19" fmla="*/ 10385 h 348"/>
                  <a:gd name="T20" fmla="+- 0 7493 7469"/>
                  <a:gd name="T21" fmla="*/ T20 w 765"/>
                  <a:gd name="T22" fmla="+- 0 10411 10271"/>
                  <a:gd name="T23" fmla="*/ 10411 h 348"/>
                  <a:gd name="T24" fmla="+- 0 8012 7469"/>
                  <a:gd name="T25" fmla="*/ T24 w 765"/>
                  <a:gd name="T26" fmla="+- 0 10411 10271"/>
                  <a:gd name="T27" fmla="*/ 10411 h 348"/>
                  <a:gd name="T28" fmla="+- 0 8004 7469"/>
                  <a:gd name="T29" fmla="*/ T28 w 765"/>
                  <a:gd name="T30" fmla="+- 0 10406 10271"/>
                  <a:gd name="T31" fmla="*/ 10406 h 348"/>
                  <a:gd name="T32" fmla="+- 0 7934 7469"/>
                  <a:gd name="T33" fmla="*/ T32 w 765"/>
                  <a:gd name="T34" fmla="+- 0 10372 10271"/>
                  <a:gd name="T35" fmla="*/ 10372 h 348"/>
                  <a:gd name="T36" fmla="+- 0 7866 7469"/>
                  <a:gd name="T37" fmla="*/ T36 w 765"/>
                  <a:gd name="T38" fmla="+- 0 10335 10271"/>
                  <a:gd name="T39" fmla="*/ 10335 h 348"/>
                  <a:gd name="T40" fmla="+- 0 7802 7469"/>
                  <a:gd name="T41" fmla="*/ T40 w 765"/>
                  <a:gd name="T42" fmla="+- 0 10293 10271"/>
                  <a:gd name="T43" fmla="*/ 10293 h 348"/>
                  <a:gd name="T44" fmla="+- 0 7794 7469"/>
                  <a:gd name="T45" fmla="*/ T44 w 765"/>
                  <a:gd name="T46" fmla="+- 0 10286 10271"/>
                  <a:gd name="T47" fmla="*/ 10286 h 348"/>
                  <a:gd name="T48" fmla="+- 0 7790 7469"/>
                  <a:gd name="T49" fmla="*/ T48 w 765"/>
                  <a:gd name="T50" fmla="+- 0 10271 10271"/>
                  <a:gd name="T51" fmla="*/ 10271 h 34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65" h="348">
                    <a:moveTo>
                      <a:pt x="321" y="0"/>
                    </a:moveTo>
                    <a:lnTo>
                      <a:pt x="311" y="0"/>
                    </a:lnTo>
                    <a:lnTo>
                      <a:pt x="244" y="46"/>
                    </a:lnTo>
                    <a:lnTo>
                      <a:pt x="173" y="83"/>
                    </a:lnTo>
                    <a:lnTo>
                      <a:pt x="100" y="114"/>
                    </a:lnTo>
                    <a:lnTo>
                      <a:pt x="24" y="140"/>
                    </a:lnTo>
                    <a:lnTo>
                      <a:pt x="543" y="140"/>
                    </a:lnTo>
                    <a:lnTo>
                      <a:pt x="535" y="135"/>
                    </a:lnTo>
                    <a:lnTo>
                      <a:pt x="465" y="101"/>
                    </a:lnTo>
                    <a:lnTo>
                      <a:pt x="397" y="64"/>
                    </a:lnTo>
                    <a:lnTo>
                      <a:pt x="333" y="22"/>
                    </a:lnTo>
                    <a:lnTo>
                      <a:pt x="325" y="15"/>
                    </a:lnTo>
                    <a:lnTo>
                      <a:pt x="321" y="0"/>
                    </a:lnTo>
                    <a:close/>
                  </a:path>
                </a:pathLst>
              </a:custGeom>
              <a:solidFill>
                <a:srgbClr val="FEF1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1" name="Group 55"/>
            <p:cNvGrpSpPr>
              <a:grpSpLocks/>
            </p:cNvGrpSpPr>
            <p:nvPr/>
          </p:nvGrpSpPr>
          <p:grpSpPr bwMode="auto">
            <a:xfrm>
              <a:off x="6465" y="10295"/>
              <a:ext cx="711" cy="274"/>
              <a:chOff x="6465" y="10295"/>
              <a:chExt cx="711" cy="274"/>
            </a:xfrm>
          </p:grpSpPr>
          <p:sp>
            <p:nvSpPr>
              <p:cNvPr id="10367" name="Freeform 56"/>
              <p:cNvSpPr>
                <a:spLocks/>
              </p:cNvSpPr>
              <p:nvPr/>
            </p:nvSpPr>
            <p:spPr bwMode="auto">
              <a:xfrm>
                <a:off x="6465" y="10295"/>
                <a:ext cx="711" cy="274"/>
              </a:xfrm>
              <a:custGeom>
                <a:avLst/>
                <a:gdLst>
                  <a:gd name="T0" fmla="+- 0 6951 6465"/>
                  <a:gd name="T1" fmla="*/ T0 w 711"/>
                  <a:gd name="T2" fmla="+- 0 10295 10295"/>
                  <a:gd name="T3" fmla="*/ 10295 h 274"/>
                  <a:gd name="T4" fmla="+- 0 6891 6465"/>
                  <a:gd name="T5" fmla="*/ T4 w 711"/>
                  <a:gd name="T6" fmla="+- 0 10329 10295"/>
                  <a:gd name="T7" fmla="*/ 10329 h 274"/>
                  <a:gd name="T8" fmla="+- 0 6809 6465"/>
                  <a:gd name="T9" fmla="*/ T8 w 711"/>
                  <a:gd name="T10" fmla="+- 0 10351 10295"/>
                  <a:gd name="T11" fmla="*/ 10351 h 274"/>
                  <a:gd name="T12" fmla="+- 0 6728 6465"/>
                  <a:gd name="T13" fmla="*/ T12 w 711"/>
                  <a:gd name="T14" fmla="+- 0 10374 10295"/>
                  <a:gd name="T15" fmla="*/ 10374 h 274"/>
                  <a:gd name="T16" fmla="+- 0 6649 6465"/>
                  <a:gd name="T17" fmla="*/ T16 w 711"/>
                  <a:gd name="T18" fmla="+- 0 10402 10295"/>
                  <a:gd name="T19" fmla="*/ 10402 h 274"/>
                  <a:gd name="T20" fmla="+- 0 6574 6465"/>
                  <a:gd name="T21" fmla="*/ T20 w 711"/>
                  <a:gd name="T22" fmla="+- 0 10439 10295"/>
                  <a:gd name="T23" fmla="*/ 10439 h 274"/>
                  <a:gd name="T24" fmla="+- 0 6505 6465"/>
                  <a:gd name="T25" fmla="*/ T24 w 711"/>
                  <a:gd name="T26" fmla="+- 0 10491 10295"/>
                  <a:gd name="T27" fmla="*/ 10491 h 274"/>
                  <a:gd name="T28" fmla="+- 0 6494 6465"/>
                  <a:gd name="T29" fmla="*/ T28 w 711"/>
                  <a:gd name="T30" fmla="+- 0 10508 10295"/>
                  <a:gd name="T31" fmla="*/ 10508 h 274"/>
                  <a:gd name="T32" fmla="+- 0 6481 6465"/>
                  <a:gd name="T33" fmla="*/ T32 w 711"/>
                  <a:gd name="T34" fmla="+- 0 10524 10295"/>
                  <a:gd name="T35" fmla="*/ 10524 h 274"/>
                  <a:gd name="T36" fmla="+- 0 6469 6465"/>
                  <a:gd name="T37" fmla="*/ T36 w 711"/>
                  <a:gd name="T38" fmla="+- 0 10541 10295"/>
                  <a:gd name="T39" fmla="*/ 10541 h 274"/>
                  <a:gd name="T40" fmla="+- 0 6465 6465"/>
                  <a:gd name="T41" fmla="*/ T40 w 711"/>
                  <a:gd name="T42" fmla="+- 0 10560 10295"/>
                  <a:gd name="T43" fmla="*/ 10560 h 274"/>
                  <a:gd name="T44" fmla="+- 0 6476 6465"/>
                  <a:gd name="T45" fmla="*/ T44 w 711"/>
                  <a:gd name="T46" fmla="+- 0 10562 10295"/>
                  <a:gd name="T47" fmla="*/ 10562 h 274"/>
                  <a:gd name="T48" fmla="+- 0 6499 6465"/>
                  <a:gd name="T49" fmla="*/ T48 w 711"/>
                  <a:gd name="T50" fmla="+- 0 10566 10295"/>
                  <a:gd name="T51" fmla="*/ 10566 h 274"/>
                  <a:gd name="T52" fmla="+- 0 6510 6465"/>
                  <a:gd name="T53" fmla="*/ T52 w 711"/>
                  <a:gd name="T54" fmla="+- 0 10568 10295"/>
                  <a:gd name="T55" fmla="*/ 10568 h 274"/>
                  <a:gd name="T56" fmla="+- 0 6588 6465"/>
                  <a:gd name="T57" fmla="*/ T56 w 711"/>
                  <a:gd name="T58" fmla="+- 0 10566 10295"/>
                  <a:gd name="T59" fmla="*/ 10566 h 274"/>
                  <a:gd name="T60" fmla="+- 0 6666 6465"/>
                  <a:gd name="T61" fmla="*/ T60 w 711"/>
                  <a:gd name="T62" fmla="+- 0 10559 10295"/>
                  <a:gd name="T63" fmla="*/ 10559 h 274"/>
                  <a:gd name="T64" fmla="+- 0 6741 6465"/>
                  <a:gd name="T65" fmla="*/ T64 w 711"/>
                  <a:gd name="T66" fmla="+- 0 10548 10295"/>
                  <a:gd name="T67" fmla="*/ 10548 h 274"/>
                  <a:gd name="T68" fmla="+- 0 6816 6465"/>
                  <a:gd name="T69" fmla="*/ T68 w 711"/>
                  <a:gd name="T70" fmla="+- 0 10534 10295"/>
                  <a:gd name="T71" fmla="*/ 10534 h 274"/>
                  <a:gd name="T72" fmla="+- 0 6890 6465"/>
                  <a:gd name="T73" fmla="*/ T72 w 711"/>
                  <a:gd name="T74" fmla="+- 0 10516 10295"/>
                  <a:gd name="T75" fmla="*/ 10516 h 274"/>
                  <a:gd name="T76" fmla="+- 0 6963 6465"/>
                  <a:gd name="T77" fmla="*/ T76 w 711"/>
                  <a:gd name="T78" fmla="+- 0 10495 10295"/>
                  <a:gd name="T79" fmla="*/ 10495 h 274"/>
                  <a:gd name="T80" fmla="+- 0 7034 6465"/>
                  <a:gd name="T81" fmla="*/ T80 w 711"/>
                  <a:gd name="T82" fmla="+- 0 10473 10295"/>
                  <a:gd name="T83" fmla="*/ 10473 h 274"/>
                  <a:gd name="T84" fmla="+- 0 7106 6465"/>
                  <a:gd name="T85" fmla="*/ T84 w 711"/>
                  <a:gd name="T86" fmla="+- 0 10448 10295"/>
                  <a:gd name="T87" fmla="*/ 10448 h 274"/>
                  <a:gd name="T88" fmla="+- 0 7176 6465"/>
                  <a:gd name="T89" fmla="*/ T88 w 711"/>
                  <a:gd name="T90" fmla="+- 0 10423 10295"/>
                  <a:gd name="T91" fmla="*/ 10423 h 274"/>
                  <a:gd name="T92" fmla="+- 0 7176 6465"/>
                  <a:gd name="T93" fmla="*/ T92 w 711"/>
                  <a:gd name="T94" fmla="+- 0 10351 10295"/>
                  <a:gd name="T95" fmla="*/ 10351 h 274"/>
                  <a:gd name="T96" fmla="+- 0 7118 6465"/>
                  <a:gd name="T97" fmla="*/ T96 w 711"/>
                  <a:gd name="T98" fmla="+- 0 10340 10295"/>
                  <a:gd name="T99" fmla="*/ 10340 h 274"/>
                  <a:gd name="T100" fmla="+- 0 7062 6465"/>
                  <a:gd name="T101" fmla="*/ T100 w 711"/>
                  <a:gd name="T102" fmla="+- 0 10327 10295"/>
                  <a:gd name="T103" fmla="*/ 10327 h 274"/>
                  <a:gd name="T104" fmla="+- 0 7006 6465"/>
                  <a:gd name="T105" fmla="*/ T104 w 711"/>
                  <a:gd name="T106" fmla="+- 0 10312 10295"/>
                  <a:gd name="T107" fmla="*/ 10312 h 274"/>
                  <a:gd name="T108" fmla="+- 0 6951 6465"/>
                  <a:gd name="T109" fmla="*/ T108 w 711"/>
                  <a:gd name="T110" fmla="+- 0 10295 10295"/>
                  <a:gd name="T111" fmla="*/ 10295 h 27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Lst>
                <a:rect l="0" t="0" r="r" b="b"/>
                <a:pathLst>
                  <a:path w="711" h="274">
                    <a:moveTo>
                      <a:pt x="486" y="0"/>
                    </a:moveTo>
                    <a:lnTo>
                      <a:pt x="426" y="34"/>
                    </a:lnTo>
                    <a:lnTo>
                      <a:pt x="344" y="56"/>
                    </a:lnTo>
                    <a:lnTo>
                      <a:pt x="263" y="79"/>
                    </a:lnTo>
                    <a:lnTo>
                      <a:pt x="184" y="107"/>
                    </a:lnTo>
                    <a:lnTo>
                      <a:pt x="109" y="144"/>
                    </a:lnTo>
                    <a:lnTo>
                      <a:pt x="40" y="196"/>
                    </a:lnTo>
                    <a:lnTo>
                      <a:pt x="29" y="213"/>
                    </a:lnTo>
                    <a:lnTo>
                      <a:pt x="16" y="229"/>
                    </a:lnTo>
                    <a:lnTo>
                      <a:pt x="4" y="246"/>
                    </a:lnTo>
                    <a:lnTo>
                      <a:pt x="0" y="265"/>
                    </a:lnTo>
                    <a:lnTo>
                      <a:pt x="11" y="267"/>
                    </a:lnTo>
                    <a:lnTo>
                      <a:pt x="34" y="271"/>
                    </a:lnTo>
                    <a:lnTo>
                      <a:pt x="45" y="273"/>
                    </a:lnTo>
                    <a:lnTo>
                      <a:pt x="123" y="271"/>
                    </a:lnTo>
                    <a:lnTo>
                      <a:pt x="201" y="264"/>
                    </a:lnTo>
                    <a:lnTo>
                      <a:pt x="276" y="253"/>
                    </a:lnTo>
                    <a:lnTo>
                      <a:pt x="351" y="239"/>
                    </a:lnTo>
                    <a:lnTo>
                      <a:pt x="425" y="221"/>
                    </a:lnTo>
                    <a:lnTo>
                      <a:pt x="498" y="200"/>
                    </a:lnTo>
                    <a:lnTo>
                      <a:pt x="569" y="178"/>
                    </a:lnTo>
                    <a:lnTo>
                      <a:pt x="641" y="153"/>
                    </a:lnTo>
                    <a:lnTo>
                      <a:pt x="711" y="128"/>
                    </a:lnTo>
                    <a:lnTo>
                      <a:pt x="711" y="56"/>
                    </a:lnTo>
                    <a:lnTo>
                      <a:pt x="653" y="45"/>
                    </a:lnTo>
                    <a:lnTo>
                      <a:pt x="597" y="32"/>
                    </a:lnTo>
                    <a:lnTo>
                      <a:pt x="541" y="17"/>
                    </a:lnTo>
                    <a:lnTo>
                      <a:pt x="486" y="0"/>
                    </a:lnTo>
                    <a:close/>
                  </a:path>
                </a:pathLst>
              </a:custGeom>
              <a:solidFill>
                <a:srgbClr val="FEF1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 name="Group 57"/>
            <p:cNvGrpSpPr>
              <a:grpSpLocks/>
            </p:cNvGrpSpPr>
            <p:nvPr/>
          </p:nvGrpSpPr>
          <p:grpSpPr bwMode="auto">
            <a:xfrm>
              <a:off x="6441" y="5578"/>
              <a:ext cx="1735" cy="2068"/>
              <a:chOff x="6441" y="5578"/>
              <a:chExt cx="1735" cy="2068"/>
            </a:xfrm>
          </p:grpSpPr>
          <p:sp>
            <p:nvSpPr>
              <p:cNvPr id="10366" name="Freeform 58"/>
              <p:cNvSpPr>
                <a:spLocks/>
              </p:cNvSpPr>
              <p:nvPr/>
            </p:nvSpPr>
            <p:spPr bwMode="auto">
              <a:xfrm>
                <a:off x="6441" y="5578"/>
                <a:ext cx="1735" cy="2068"/>
              </a:xfrm>
              <a:custGeom>
                <a:avLst/>
                <a:gdLst>
                  <a:gd name="T0" fmla="+- 0 7112 6441"/>
                  <a:gd name="T1" fmla="*/ T0 w 1735"/>
                  <a:gd name="T2" fmla="+- 0 5580 5578"/>
                  <a:gd name="T3" fmla="*/ 5580 h 2068"/>
                  <a:gd name="T4" fmla="+- 0 6950 6441"/>
                  <a:gd name="T5" fmla="*/ T4 w 1735"/>
                  <a:gd name="T6" fmla="+- 0 5592 5578"/>
                  <a:gd name="T7" fmla="*/ 5592 h 2068"/>
                  <a:gd name="T8" fmla="+- 0 6793 6441"/>
                  <a:gd name="T9" fmla="*/ T8 w 1735"/>
                  <a:gd name="T10" fmla="+- 0 5616 5578"/>
                  <a:gd name="T11" fmla="*/ 5616 h 2068"/>
                  <a:gd name="T12" fmla="+- 0 6642 6441"/>
                  <a:gd name="T13" fmla="*/ T12 w 1735"/>
                  <a:gd name="T14" fmla="+- 0 5652 5578"/>
                  <a:gd name="T15" fmla="*/ 5652 h 2068"/>
                  <a:gd name="T16" fmla="+- 0 6580 6441"/>
                  <a:gd name="T17" fmla="*/ T16 w 1735"/>
                  <a:gd name="T18" fmla="+- 0 5791 5578"/>
                  <a:gd name="T19" fmla="*/ 5791 h 2068"/>
                  <a:gd name="T20" fmla="+- 0 6512 6441"/>
                  <a:gd name="T21" fmla="*/ T20 w 1735"/>
                  <a:gd name="T22" fmla="+- 0 5926 5578"/>
                  <a:gd name="T23" fmla="*/ 5926 h 2068"/>
                  <a:gd name="T24" fmla="+- 0 6441 6441"/>
                  <a:gd name="T25" fmla="*/ T24 w 1735"/>
                  <a:gd name="T26" fmla="+- 0 6060 5578"/>
                  <a:gd name="T27" fmla="*/ 6060 h 2068"/>
                  <a:gd name="T28" fmla="+- 0 6526 6441"/>
                  <a:gd name="T29" fmla="*/ T28 w 1735"/>
                  <a:gd name="T30" fmla="+- 0 6130 5578"/>
                  <a:gd name="T31" fmla="*/ 6130 h 2068"/>
                  <a:gd name="T32" fmla="+- 0 6630 6441"/>
                  <a:gd name="T33" fmla="*/ T32 w 1735"/>
                  <a:gd name="T34" fmla="+- 0 6208 5578"/>
                  <a:gd name="T35" fmla="*/ 6208 h 2068"/>
                  <a:gd name="T36" fmla="+- 0 6620 6441"/>
                  <a:gd name="T37" fmla="*/ T36 w 1735"/>
                  <a:gd name="T38" fmla="+- 0 6479 5578"/>
                  <a:gd name="T39" fmla="*/ 6479 h 2068"/>
                  <a:gd name="T40" fmla="+- 0 6617 6441"/>
                  <a:gd name="T41" fmla="*/ T40 w 1735"/>
                  <a:gd name="T42" fmla="+- 0 6624 5578"/>
                  <a:gd name="T43" fmla="*/ 6624 h 2068"/>
                  <a:gd name="T44" fmla="+- 0 6618 6441"/>
                  <a:gd name="T45" fmla="*/ T44 w 1735"/>
                  <a:gd name="T46" fmla="+- 0 6732 5578"/>
                  <a:gd name="T47" fmla="*/ 6732 h 2068"/>
                  <a:gd name="T48" fmla="+- 0 6617 6441"/>
                  <a:gd name="T49" fmla="*/ T48 w 1735"/>
                  <a:gd name="T50" fmla="+- 0 6901 5578"/>
                  <a:gd name="T51" fmla="*/ 6901 h 2068"/>
                  <a:gd name="T52" fmla="+- 0 6609 6441"/>
                  <a:gd name="T53" fmla="*/ T52 w 1735"/>
                  <a:gd name="T54" fmla="+- 0 7114 5578"/>
                  <a:gd name="T55" fmla="*/ 7114 h 2068"/>
                  <a:gd name="T56" fmla="+- 0 6596 6441"/>
                  <a:gd name="T57" fmla="*/ T56 w 1735"/>
                  <a:gd name="T58" fmla="+- 0 7407 5578"/>
                  <a:gd name="T59" fmla="*/ 7407 h 2068"/>
                  <a:gd name="T60" fmla="+- 0 6590 6441"/>
                  <a:gd name="T61" fmla="*/ T60 w 1735"/>
                  <a:gd name="T62" fmla="+- 0 7552 5578"/>
                  <a:gd name="T63" fmla="*/ 7552 h 2068"/>
                  <a:gd name="T64" fmla="+- 0 6590 6441"/>
                  <a:gd name="T65" fmla="*/ T64 w 1735"/>
                  <a:gd name="T66" fmla="+- 0 7630 5578"/>
                  <a:gd name="T67" fmla="*/ 7630 h 2068"/>
                  <a:gd name="T68" fmla="+- 0 6761 6441"/>
                  <a:gd name="T69" fmla="*/ T68 w 1735"/>
                  <a:gd name="T70" fmla="+- 0 7638 5578"/>
                  <a:gd name="T71" fmla="*/ 7638 h 2068"/>
                  <a:gd name="T72" fmla="+- 0 6942 6441"/>
                  <a:gd name="T73" fmla="*/ T72 w 1735"/>
                  <a:gd name="T74" fmla="+- 0 7644 5578"/>
                  <a:gd name="T75" fmla="*/ 7644 h 2068"/>
                  <a:gd name="T76" fmla="+- 0 7125 6441"/>
                  <a:gd name="T77" fmla="*/ T76 w 1735"/>
                  <a:gd name="T78" fmla="+- 0 7645 5578"/>
                  <a:gd name="T79" fmla="*/ 7645 h 2068"/>
                  <a:gd name="T80" fmla="+- 0 7302 6441"/>
                  <a:gd name="T81" fmla="*/ T80 w 1735"/>
                  <a:gd name="T82" fmla="+- 0 7643 5578"/>
                  <a:gd name="T83" fmla="*/ 7643 h 2068"/>
                  <a:gd name="T84" fmla="+- 0 7466 6441"/>
                  <a:gd name="T85" fmla="*/ T84 w 1735"/>
                  <a:gd name="T86" fmla="+- 0 7636 5578"/>
                  <a:gd name="T87" fmla="*/ 7636 h 2068"/>
                  <a:gd name="T88" fmla="+- 0 7609 6441"/>
                  <a:gd name="T89" fmla="*/ T88 w 1735"/>
                  <a:gd name="T90" fmla="+- 0 7625 5578"/>
                  <a:gd name="T91" fmla="*/ 7625 h 2068"/>
                  <a:gd name="T92" fmla="+- 0 7768 6441"/>
                  <a:gd name="T93" fmla="*/ T92 w 1735"/>
                  <a:gd name="T94" fmla="+- 0 7600 5578"/>
                  <a:gd name="T95" fmla="*/ 7600 h 2068"/>
                  <a:gd name="T96" fmla="+- 0 7767 6441"/>
                  <a:gd name="T97" fmla="*/ T96 w 1735"/>
                  <a:gd name="T98" fmla="+- 0 7521 5578"/>
                  <a:gd name="T99" fmla="*/ 7521 h 2068"/>
                  <a:gd name="T100" fmla="+- 0 7767 6441"/>
                  <a:gd name="T101" fmla="*/ T100 w 1735"/>
                  <a:gd name="T102" fmla="+- 0 7278 5578"/>
                  <a:gd name="T103" fmla="*/ 7278 h 2068"/>
                  <a:gd name="T104" fmla="+- 0 7768 6441"/>
                  <a:gd name="T105" fmla="*/ T104 w 1735"/>
                  <a:gd name="T106" fmla="+- 0 7068 5578"/>
                  <a:gd name="T107" fmla="*/ 7068 h 2068"/>
                  <a:gd name="T108" fmla="+- 0 7770 6441"/>
                  <a:gd name="T109" fmla="*/ T108 w 1735"/>
                  <a:gd name="T110" fmla="+- 0 6849 5578"/>
                  <a:gd name="T111" fmla="*/ 6849 h 2068"/>
                  <a:gd name="T112" fmla="+- 0 7771 6441"/>
                  <a:gd name="T113" fmla="*/ T112 w 1735"/>
                  <a:gd name="T114" fmla="+- 0 6645 5578"/>
                  <a:gd name="T115" fmla="*/ 6645 h 2068"/>
                  <a:gd name="T116" fmla="+- 0 7773 6441"/>
                  <a:gd name="T117" fmla="*/ T116 w 1735"/>
                  <a:gd name="T118" fmla="+- 0 6477 5578"/>
                  <a:gd name="T119" fmla="*/ 6477 h 2068"/>
                  <a:gd name="T120" fmla="+- 0 7825 6441"/>
                  <a:gd name="T121" fmla="*/ T120 w 1735"/>
                  <a:gd name="T122" fmla="+- 0 6335 5578"/>
                  <a:gd name="T123" fmla="*/ 6335 h 2068"/>
                  <a:gd name="T124" fmla="+- 0 8131 6441"/>
                  <a:gd name="T125" fmla="*/ T124 w 1735"/>
                  <a:gd name="T126" fmla="+- 0 6215 5578"/>
                  <a:gd name="T127" fmla="*/ 6215 h 2068"/>
                  <a:gd name="T128" fmla="+- 0 8146 6441"/>
                  <a:gd name="T129" fmla="*/ T128 w 1735"/>
                  <a:gd name="T130" fmla="+- 0 6111 5578"/>
                  <a:gd name="T131" fmla="*/ 6111 h 2068"/>
                  <a:gd name="T132" fmla="+- 0 8093 6441"/>
                  <a:gd name="T133" fmla="*/ T132 w 1735"/>
                  <a:gd name="T134" fmla="+- 0 5950 5578"/>
                  <a:gd name="T135" fmla="*/ 5950 h 2068"/>
                  <a:gd name="T136" fmla="+- 0 8043 6441"/>
                  <a:gd name="T137" fmla="*/ T136 w 1735"/>
                  <a:gd name="T138" fmla="+- 0 5788 5578"/>
                  <a:gd name="T139" fmla="*/ 5788 h 2068"/>
                  <a:gd name="T140" fmla="+- 0 7967 6441"/>
                  <a:gd name="T141" fmla="*/ T140 w 1735"/>
                  <a:gd name="T142" fmla="+- 0 5726 5578"/>
                  <a:gd name="T143" fmla="*/ 5726 h 2068"/>
                  <a:gd name="T144" fmla="+- 0 7815 6441"/>
                  <a:gd name="T145" fmla="*/ T144 w 1735"/>
                  <a:gd name="T146" fmla="+- 0 5671 5578"/>
                  <a:gd name="T147" fmla="*/ 5671 h 2068"/>
                  <a:gd name="T148" fmla="+- 0 7662 6441"/>
                  <a:gd name="T149" fmla="*/ T148 w 1735"/>
                  <a:gd name="T150" fmla="+- 0 5623 5578"/>
                  <a:gd name="T151" fmla="*/ 5623 h 206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Lst>
                <a:rect l="0" t="0" r="r" b="b"/>
                <a:pathLst>
                  <a:path w="1735" h="2068">
                    <a:moveTo>
                      <a:pt x="1065" y="0"/>
                    </a:moveTo>
                    <a:lnTo>
                      <a:pt x="671" y="2"/>
                    </a:lnTo>
                    <a:lnTo>
                      <a:pt x="589" y="6"/>
                    </a:lnTo>
                    <a:lnTo>
                      <a:pt x="509" y="14"/>
                    </a:lnTo>
                    <a:lnTo>
                      <a:pt x="430" y="24"/>
                    </a:lnTo>
                    <a:lnTo>
                      <a:pt x="352" y="38"/>
                    </a:lnTo>
                    <a:lnTo>
                      <a:pt x="276" y="55"/>
                    </a:lnTo>
                    <a:lnTo>
                      <a:pt x="201" y="74"/>
                    </a:lnTo>
                    <a:lnTo>
                      <a:pt x="171" y="144"/>
                    </a:lnTo>
                    <a:lnTo>
                      <a:pt x="139" y="213"/>
                    </a:lnTo>
                    <a:lnTo>
                      <a:pt x="106" y="281"/>
                    </a:lnTo>
                    <a:lnTo>
                      <a:pt x="71" y="348"/>
                    </a:lnTo>
                    <a:lnTo>
                      <a:pt x="36" y="415"/>
                    </a:lnTo>
                    <a:lnTo>
                      <a:pt x="0" y="482"/>
                    </a:lnTo>
                    <a:lnTo>
                      <a:pt x="30" y="508"/>
                    </a:lnTo>
                    <a:lnTo>
                      <a:pt x="85" y="552"/>
                    </a:lnTo>
                    <a:lnTo>
                      <a:pt x="145" y="599"/>
                    </a:lnTo>
                    <a:lnTo>
                      <a:pt x="189" y="630"/>
                    </a:lnTo>
                    <a:lnTo>
                      <a:pt x="183" y="785"/>
                    </a:lnTo>
                    <a:lnTo>
                      <a:pt x="179" y="901"/>
                    </a:lnTo>
                    <a:lnTo>
                      <a:pt x="177" y="983"/>
                    </a:lnTo>
                    <a:lnTo>
                      <a:pt x="176" y="1046"/>
                    </a:lnTo>
                    <a:lnTo>
                      <a:pt x="176" y="1100"/>
                    </a:lnTo>
                    <a:lnTo>
                      <a:pt x="177" y="1154"/>
                    </a:lnTo>
                    <a:lnTo>
                      <a:pt x="178" y="1219"/>
                    </a:lnTo>
                    <a:lnTo>
                      <a:pt x="176" y="1323"/>
                    </a:lnTo>
                    <a:lnTo>
                      <a:pt x="172" y="1430"/>
                    </a:lnTo>
                    <a:lnTo>
                      <a:pt x="168" y="1536"/>
                    </a:lnTo>
                    <a:lnTo>
                      <a:pt x="163" y="1640"/>
                    </a:lnTo>
                    <a:lnTo>
                      <a:pt x="155" y="1829"/>
                    </a:lnTo>
                    <a:lnTo>
                      <a:pt x="152" y="1908"/>
                    </a:lnTo>
                    <a:lnTo>
                      <a:pt x="149" y="1974"/>
                    </a:lnTo>
                    <a:lnTo>
                      <a:pt x="148" y="2022"/>
                    </a:lnTo>
                    <a:lnTo>
                      <a:pt x="149" y="2052"/>
                    </a:lnTo>
                    <a:lnTo>
                      <a:pt x="233" y="2056"/>
                    </a:lnTo>
                    <a:lnTo>
                      <a:pt x="320" y="2060"/>
                    </a:lnTo>
                    <a:lnTo>
                      <a:pt x="410" y="2063"/>
                    </a:lnTo>
                    <a:lnTo>
                      <a:pt x="501" y="2066"/>
                    </a:lnTo>
                    <a:lnTo>
                      <a:pt x="593" y="2067"/>
                    </a:lnTo>
                    <a:lnTo>
                      <a:pt x="684" y="2067"/>
                    </a:lnTo>
                    <a:lnTo>
                      <a:pt x="774" y="2066"/>
                    </a:lnTo>
                    <a:lnTo>
                      <a:pt x="861" y="2065"/>
                    </a:lnTo>
                    <a:lnTo>
                      <a:pt x="945" y="2062"/>
                    </a:lnTo>
                    <a:lnTo>
                      <a:pt x="1025" y="2058"/>
                    </a:lnTo>
                    <a:lnTo>
                      <a:pt x="1100" y="2053"/>
                    </a:lnTo>
                    <a:lnTo>
                      <a:pt x="1168" y="2047"/>
                    </a:lnTo>
                    <a:lnTo>
                      <a:pt x="1230" y="2040"/>
                    </a:lnTo>
                    <a:lnTo>
                      <a:pt x="1327" y="2022"/>
                    </a:lnTo>
                    <a:lnTo>
                      <a:pt x="1327" y="1993"/>
                    </a:lnTo>
                    <a:lnTo>
                      <a:pt x="1326" y="1943"/>
                    </a:lnTo>
                    <a:lnTo>
                      <a:pt x="1326" y="1793"/>
                    </a:lnTo>
                    <a:lnTo>
                      <a:pt x="1326" y="1700"/>
                    </a:lnTo>
                    <a:lnTo>
                      <a:pt x="1327" y="1598"/>
                    </a:lnTo>
                    <a:lnTo>
                      <a:pt x="1327" y="1490"/>
                    </a:lnTo>
                    <a:lnTo>
                      <a:pt x="1328" y="1381"/>
                    </a:lnTo>
                    <a:lnTo>
                      <a:pt x="1329" y="1271"/>
                    </a:lnTo>
                    <a:lnTo>
                      <a:pt x="1329" y="1154"/>
                    </a:lnTo>
                    <a:lnTo>
                      <a:pt x="1330" y="1067"/>
                    </a:lnTo>
                    <a:lnTo>
                      <a:pt x="1331" y="978"/>
                    </a:lnTo>
                    <a:lnTo>
                      <a:pt x="1332" y="899"/>
                    </a:lnTo>
                    <a:lnTo>
                      <a:pt x="1334" y="798"/>
                    </a:lnTo>
                    <a:lnTo>
                      <a:pt x="1384" y="757"/>
                    </a:lnTo>
                    <a:lnTo>
                      <a:pt x="1595" y="676"/>
                    </a:lnTo>
                    <a:lnTo>
                      <a:pt x="1690" y="637"/>
                    </a:lnTo>
                    <a:lnTo>
                      <a:pt x="1735" y="612"/>
                    </a:lnTo>
                    <a:lnTo>
                      <a:pt x="1705" y="533"/>
                    </a:lnTo>
                    <a:lnTo>
                      <a:pt x="1678" y="453"/>
                    </a:lnTo>
                    <a:lnTo>
                      <a:pt x="1652" y="372"/>
                    </a:lnTo>
                    <a:lnTo>
                      <a:pt x="1627" y="291"/>
                    </a:lnTo>
                    <a:lnTo>
                      <a:pt x="1602" y="210"/>
                    </a:lnTo>
                    <a:lnTo>
                      <a:pt x="1600" y="179"/>
                    </a:lnTo>
                    <a:lnTo>
                      <a:pt x="1526" y="148"/>
                    </a:lnTo>
                    <a:lnTo>
                      <a:pt x="1450" y="120"/>
                    </a:lnTo>
                    <a:lnTo>
                      <a:pt x="1374" y="93"/>
                    </a:lnTo>
                    <a:lnTo>
                      <a:pt x="1298" y="69"/>
                    </a:lnTo>
                    <a:lnTo>
                      <a:pt x="1221" y="45"/>
                    </a:lnTo>
                    <a:lnTo>
                      <a:pt x="1065"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3" name="Group 59"/>
            <p:cNvGrpSpPr>
              <a:grpSpLocks/>
            </p:cNvGrpSpPr>
            <p:nvPr/>
          </p:nvGrpSpPr>
          <p:grpSpPr bwMode="auto">
            <a:xfrm>
              <a:off x="6525" y="5648"/>
              <a:ext cx="1572" cy="1932"/>
              <a:chOff x="6525" y="5648"/>
              <a:chExt cx="1572" cy="1932"/>
            </a:xfrm>
          </p:grpSpPr>
          <p:sp>
            <p:nvSpPr>
              <p:cNvPr id="10359" name="Freeform 60"/>
              <p:cNvSpPr>
                <a:spLocks/>
              </p:cNvSpPr>
              <p:nvPr/>
            </p:nvSpPr>
            <p:spPr bwMode="auto">
              <a:xfrm>
                <a:off x="6525" y="5648"/>
                <a:ext cx="1572" cy="1932"/>
              </a:xfrm>
              <a:custGeom>
                <a:avLst/>
                <a:gdLst>
                  <a:gd name="T0" fmla="+- 0 7117 6525"/>
                  <a:gd name="T1" fmla="*/ T0 w 1572"/>
                  <a:gd name="T2" fmla="+- 0 5768 5648"/>
                  <a:gd name="T3" fmla="*/ 5768 h 1932"/>
                  <a:gd name="T4" fmla="+- 0 6727 6525"/>
                  <a:gd name="T5" fmla="*/ T4 w 1572"/>
                  <a:gd name="T6" fmla="+- 0 5768 5648"/>
                  <a:gd name="T7" fmla="*/ 5768 h 1932"/>
                  <a:gd name="T8" fmla="+- 0 6740 6525"/>
                  <a:gd name="T9" fmla="*/ T8 w 1572"/>
                  <a:gd name="T10" fmla="+- 0 5769 5648"/>
                  <a:gd name="T11" fmla="*/ 5769 h 1932"/>
                  <a:gd name="T12" fmla="+- 0 6750 6525"/>
                  <a:gd name="T13" fmla="*/ T12 w 1572"/>
                  <a:gd name="T14" fmla="+- 0 5776 5648"/>
                  <a:gd name="T15" fmla="*/ 5776 h 1932"/>
                  <a:gd name="T16" fmla="+- 0 6737 6525"/>
                  <a:gd name="T17" fmla="*/ T16 w 1572"/>
                  <a:gd name="T18" fmla="+- 0 5850 5648"/>
                  <a:gd name="T19" fmla="*/ 5850 h 1932"/>
                  <a:gd name="T20" fmla="+- 0 6723 6525"/>
                  <a:gd name="T21" fmla="*/ T20 w 1572"/>
                  <a:gd name="T22" fmla="+- 0 5924 5648"/>
                  <a:gd name="T23" fmla="*/ 5924 h 1932"/>
                  <a:gd name="T24" fmla="+- 0 6708 6525"/>
                  <a:gd name="T25" fmla="*/ T24 w 1572"/>
                  <a:gd name="T26" fmla="+- 0 5997 5648"/>
                  <a:gd name="T27" fmla="*/ 5997 h 1932"/>
                  <a:gd name="T28" fmla="+- 0 6695 6525"/>
                  <a:gd name="T29" fmla="*/ T28 w 1572"/>
                  <a:gd name="T30" fmla="+- 0 6071 5648"/>
                  <a:gd name="T31" fmla="*/ 6071 h 1932"/>
                  <a:gd name="T32" fmla="+- 0 6684 6525"/>
                  <a:gd name="T33" fmla="*/ T32 w 1572"/>
                  <a:gd name="T34" fmla="+- 0 6146 5648"/>
                  <a:gd name="T35" fmla="*/ 6146 h 1932"/>
                  <a:gd name="T36" fmla="+- 0 6678 6525"/>
                  <a:gd name="T37" fmla="*/ T36 w 1572"/>
                  <a:gd name="T38" fmla="+- 0 6222 5648"/>
                  <a:gd name="T39" fmla="*/ 6222 h 1932"/>
                  <a:gd name="T40" fmla="+- 0 6676 6525"/>
                  <a:gd name="T41" fmla="*/ T40 w 1572"/>
                  <a:gd name="T42" fmla="+- 0 6321 5648"/>
                  <a:gd name="T43" fmla="*/ 6321 h 1932"/>
                  <a:gd name="T44" fmla="+- 0 6675 6525"/>
                  <a:gd name="T45" fmla="*/ T44 w 1572"/>
                  <a:gd name="T46" fmla="+- 0 6389 5648"/>
                  <a:gd name="T47" fmla="*/ 6389 h 1932"/>
                  <a:gd name="T48" fmla="+- 0 6674 6525"/>
                  <a:gd name="T49" fmla="*/ T48 w 1572"/>
                  <a:gd name="T50" fmla="+- 0 6466 5648"/>
                  <a:gd name="T51" fmla="*/ 6466 h 1932"/>
                  <a:gd name="T52" fmla="+- 0 6670 6525"/>
                  <a:gd name="T53" fmla="*/ T52 w 1572"/>
                  <a:gd name="T54" fmla="+- 0 6738 5648"/>
                  <a:gd name="T55" fmla="*/ 6738 h 1932"/>
                  <a:gd name="T56" fmla="+- 0 6669 6525"/>
                  <a:gd name="T57" fmla="*/ T56 w 1572"/>
                  <a:gd name="T58" fmla="+- 0 6836 5648"/>
                  <a:gd name="T59" fmla="*/ 6836 h 1932"/>
                  <a:gd name="T60" fmla="+- 0 6668 6525"/>
                  <a:gd name="T61" fmla="*/ T60 w 1572"/>
                  <a:gd name="T62" fmla="+- 0 6936 5648"/>
                  <a:gd name="T63" fmla="*/ 6936 h 1932"/>
                  <a:gd name="T64" fmla="+- 0 6666 6525"/>
                  <a:gd name="T65" fmla="*/ T64 w 1572"/>
                  <a:gd name="T66" fmla="+- 0 7035 5648"/>
                  <a:gd name="T67" fmla="*/ 7035 h 1932"/>
                  <a:gd name="T68" fmla="+- 0 6665 6525"/>
                  <a:gd name="T69" fmla="*/ T68 w 1572"/>
                  <a:gd name="T70" fmla="+- 0 7132 5648"/>
                  <a:gd name="T71" fmla="*/ 7132 h 1932"/>
                  <a:gd name="T72" fmla="+- 0 6663 6525"/>
                  <a:gd name="T73" fmla="*/ T72 w 1572"/>
                  <a:gd name="T74" fmla="+- 0 7225 5648"/>
                  <a:gd name="T75" fmla="*/ 7225 h 1932"/>
                  <a:gd name="T76" fmla="+- 0 6661 6525"/>
                  <a:gd name="T77" fmla="*/ T76 w 1572"/>
                  <a:gd name="T78" fmla="+- 0 7312 5648"/>
                  <a:gd name="T79" fmla="*/ 7312 h 1932"/>
                  <a:gd name="T80" fmla="+- 0 6658 6525"/>
                  <a:gd name="T81" fmla="*/ T80 w 1572"/>
                  <a:gd name="T82" fmla="+- 0 7392 5648"/>
                  <a:gd name="T83" fmla="*/ 7392 h 1932"/>
                  <a:gd name="T84" fmla="+- 0 6656 6525"/>
                  <a:gd name="T85" fmla="*/ T84 w 1572"/>
                  <a:gd name="T86" fmla="+- 0 7464 5648"/>
                  <a:gd name="T87" fmla="*/ 7464 h 1932"/>
                  <a:gd name="T88" fmla="+- 0 6653 6525"/>
                  <a:gd name="T89" fmla="*/ T88 w 1572"/>
                  <a:gd name="T90" fmla="+- 0 7524 5648"/>
                  <a:gd name="T91" fmla="*/ 7524 h 1932"/>
                  <a:gd name="T92" fmla="+- 0 6649 6525"/>
                  <a:gd name="T93" fmla="*/ T92 w 1572"/>
                  <a:gd name="T94" fmla="+- 0 7573 5648"/>
                  <a:gd name="T95" fmla="*/ 7573 h 1932"/>
                  <a:gd name="T96" fmla="+- 0 6697 6525"/>
                  <a:gd name="T97" fmla="*/ T96 w 1572"/>
                  <a:gd name="T98" fmla="+- 0 7575 5648"/>
                  <a:gd name="T99" fmla="*/ 7575 h 1932"/>
                  <a:gd name="T100" fmla="+- 0 6848 6525"/>
                  <a:gd name="T101" fmla="*/ T100 w 1572"/>
                  <a:gd name="T102" fmla="+- 0 7578 5648"/>
                  <a:gd name="T103" fmla="*/ 7578 h 1932"/>
                  <a:gd name="T104" fmla="+- 0 7048 6525"/>
                  <a:gd name="T105" fmla="*/ T104 w 1572"/>
                  <a:gd name="T106" fmla="+- 0 7580 5648"/>
                  <a:gd name="T107" fmla="*/ 7580 h 1932"/>
                  <a:gd name="T108" fmla="+- 0 7266 6525"/>
                  <a:gd name="T109" fmla="*/ T108 w 1572"/>
                  <a:gd name="T110" fmla="+- 0 7578 5648"/>
                  <a:gd name="T111" fmla="*/ 7578 h 1932"/>
                  <a:gd name="T112" fmla="+- 0 7370 6525"/>
                  <a:gd name="T113" fmla="*/ T112 w 1572"/>
                  <a:gd name="T114" fmla="+- 0 7576 5648"/>
                  <a:gd name="T115" fmla="*/ 7576 h 1932"/>
                  <a:gd name="T116" fmla="+- 0 7467 6525"/>
                  <a:gd name="T117" fmla="*/ T116 w 1572"/>
                  <a:gd name="T118" fmla="+- 0 7573 5648"/>
                  <a:gd name="T119" fmla="*/ 7573 h 1932"/>
                  <a:gd name="T120" fmla="+- 0 7552 6525"/>
                  <a:gd name="T121" fmla="*/ T120 w 1572"/>
                  <a:gd name="T122" fmla="+- 0 7569 5648"/>
                  <a:gd name="T123" fmla="*/ 7569 h 1932"/>
                  <a:gd name="T124" fmla="+- 0 7621 6525"/>
                  <a:gd name="T125" fmla="*/ T124 w 1572"/>
                  <a:gd name="T126" fmla="+- 0 7563 5648"/>
                  <a:gd name="T127" fmla="*/ 7563 h 1932"/>
                  <a:gd name="T128" fmla="+- 0 7696 6525"/>
                  <a:gd name="T129" fmla="*/ T128 w 1572"/>
                  <a:gd name="T130" fmla="+- 0 7546 5648"/>
                  <a:gd name="T131" fmla="*/ 7546 h 1932"/>
                  <a:gd name="T132" fmla="+- 0 7696 6525"/>
                  <a:gd name="T133" fmla="*/ T132 w 1572"/>
                  <a:gd name="T134" fmla="+- 0 7477 5648"/>
                  <a:gd name="T135" fmla="*/ 7477 h 1932"/>
                  <a:gd name="T136" fmla="+- 0 7697 6525"/>
                  <a:gd name="T137" fmla="*/ T136 w 1572"/>
                  <a:gd name="T138" fmla="+- 0 7404 5648"/>
                  <a:gd name="T139" fmla="*/ 7404 h 1932"/>
                  <a:gd name="T140" fmla="+- 0 7699 6525"/>
                  <a:gd name="T141" fmla="*/ T140 w 1572"/>
                  <a:gd name="T142" fmla="+- 0 7328 5648"/>
                  <a:gd name="T143" fmla="*/ 7328 h 1932"/>
                  <a:gd name="T144" fmla="+- 0 7702 6525"/>
                  <a:gd name="T145" fmla="*/ T144 w 1572"/>
                  <a:gd name="T146" fmla="+- 0 7248 5648"/>
                  <a:gd name="T147" fmla="*/ 7248 h 1932"/>
                  <a:gd name="T148" fmla="+- 0 7705 6525"/>
                  <a:gd name="T149" fmla="*/ T148 w 1572"/>
                  <a:gd name="T150" fmla="+- 0 7165 5648"/>
                  <a:gd name="T151" fmla="*/ 7165 h 1932"/>
                  <a:gd name="T152" fmla="+- 0 7708 6525"/>
                  <a:gd name="T153" fmla="*/ T152 w 1572"/>
                  <a:gd name="T154" fmla="+- 0 7081 5648"/>
                  <a:gd name="T155" fmla="*/ 7081 h 1932"/>
                  <a:gd name="T156" fmla="+- 0 7716 6525"/>
                  <a:gd name="T157" fmla="*/ T156 w 1572"/>
                  <a:gd name="T158" fmla="+- 0 6909 5648"/>
                  <a:gd name="T159" fmla="*/ 6909 h 1932"/>
                  <a:gd name="T160" fmla="+- 0 7719 6525"/>
                  <a:gd name="T161" fmla="*/ T160 w 1572"/>
                  <a:gd name="T162" fmla="+- 0 6822 5648"/>
                  <a:gd name="T163" fmla="*/ 6822 h 1932"/>
                  <a:gd name="T164" fmla="+- 0 7722 6525"/>
                  <a:gd name="T165" fmla="*/ T164 w 1572"/>
                  <a:gd name="T166" fmla="+- 0 6735 5648"/>
                  <a:gd name="T167" fmla="*/ 6735 h 1932"/>
                  <a:gd name="T168" fmla="+- 0 7725 6525"/>
                  <a:gd name="T169" fmla="*/ T168 w 1572"/>
                  <a:gd name="T170" fmla="+- 0 6650 5648"/>
                  <a:gd name="T171" fmla="*/ 6650 h 1932"/>
                  <a:gd name="T172" fmla="+- 0 7728 6525"/>
                  <a:gd name="T173" fmla="*/ T172 w 1572"/>
                  <a:gd name="T174" fmla="+- 0 6566 5648"/>
                  <a:gd name="T175" fmla="*/ 6566 h 1932"/>
                  <a:gd name="T176" fmla="+- 0 7730 6525"/>
                  <a:gd name="T177" fmla="*/ T176 w 1572"/>
                  <a:gd name="T178" fmla="+- 0 6484 5648"/>
                  <a:gd name="T179" fmla="*/ 6484 h 1932"/>
                  <a:gd name="T180" fmla="+- 0 7731 6525"/>
                  <a:gd name="T181" fmla="*/ T180 w 1572"/>
                  <a:gd name="T182" fmla="+- 0 6405 5648"/>
                  <a:gd name="T183" fmla="*/ 6405 h 1932"/>
                  <a:gd name="T184" fmla="+- 0 7731 6525"/>
                  <a:gd name="T185" fmla="*/ T184 w 1572"/>
                  <a:gd name="T186" fmla="+- 0 6328 5648"/>
                  <a:gd name="T187" fmla="*/ 6328 h 1932"/>
                  <a:gd name="T188" fmla="+- 0 7731 6525"/>
                  <a:gd name="T189" fmla="*/ T188 w 1572"/>
                  <a:gd name="T190" fmla="+- 0 6265 5648"/>
                  <a:gd name="T191" fmla="*/ 6265 h 1932"/>
                  <a:gd name="T192" fmla="+- 0 7731 6525"/>
                  <a:gd name="T193" fmla="*/ T192 w 1572"/>
                  <a:gd name="T194" fmla="+- 0 6254 5648"/>
                  <a:gd name="T195" fmla="*/ 6254 h 1932"/>
                  <a:gd name="T196" fmla="+- 0 7729 6525"/>
                  <a:gd name="T197" fmla="*/ T196 w 1572"/>
                  <a:gd name="T198" fmla="+- 0 6188 5648"/>
                  <a:gd name="T199" fmla="*/ 6188 h 1932"/>
                  <a:gd name="T200" fmla="+- 0 7726 6525"/>
                  <a:gd name="T201" fmla="*/ T200 w 1572"/>
                  <a:gd name="T202" fmla="+- 0 6125 5648"/>
                  <a:gd name="T203" fmla="*/ 6125 h 1932"/>
                  <a:gd name="T204" fmla="+- 0 7732 6525"/>
                  <a:gd name="T205" fmla="*/ T204 w 1572"/>
                  <a:gd name="T206" fmla="+- 0 6115 5648"/>
                  <a:gd name="T207" fmla="*/ 6115 h 1932"/>
                  <a:gd name="T208" fmla="+- 0 7232 6525"/>
                  <a:gd name="T209" fmla="*/ T208 w 1572"/>
                  <a:gd name="T210" fmla="+- 0 6115 5648"/>
                  <a:gd name="T211" fmla="*/ 6115 h 1932"/>
                  <a:gd name="T212" fmla="+- 0 7221 6525"/>
                  <a:gd name="T213" fmla="*/ T212 w 1572"/>
                  <a:gd name="T214" fmla="+- 0 6113 5648"/>
                  <a:gd name="T215" fmla="*/ 6113 h 1932"/>
                  <a:gd name="T216" fmla="+- 0 7209 6525"/>
                  <a:gd name="T217" fmla="*/ T216 w 1572"/>
                  <a:gd name="T218" fmla="+- 0 6112 5648"/>
                  <a:gd name="T219" fmla="*/ 6112 h 1932"/>
                  <a:gd name="T220" fmla="+- 0 7166 6525"/>
                  <a:gd name="T221" fmla="*/ T220 w 1572"/>
                  <a:gd name="T222" fmla="+- 0 6032 5648"/>
                  <a:gd name="T223" fmla="*/ 6032 h 1932"/>
                  <a:gd name="T224" fmla="+- 0 7147 6525"/>
                  <a:gd name="T225" fmla="*/ T224 w 1572"/>
                  <a:gd name="T226" fmla="+- 0 5959 5648"/>
                  <a:gd name="T227" fmla="*/ 5959 h 1932"/>
                  <a:gd name="T228" fmla="+- 0 7133 6525"/>
                  <a:gd name="T229" fmla="*/ T228 w 1572"/>
                  <a:gd name="T230" fmla="+- 0 5884 5648"/>
                  <a:gd name="T231" fmla="*/ 5884 h 1932"/>
                  <a:gd name="T232" fmla="+- 0 7121 6525"/>
                  <a:gd name="T233" fmla="*/ T232 w 1572"/>
                  <a:gd name="T234" fmla="+- 0 5808 5648"/>
                  <a:gd name="T235" fmla="*/ 5808 h 1932"/>
                  <a:gd name="T236" fmla="+- 0 7117 6525"/>
                  <a:gd name="T237" fmla="*/ T236 w 1572"/>
                  <a:gd name="T238" fmla="+- 0 5768 5648"/>
                  <a:gd name="T239" fmla="*/ 5768 h 193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 ang="0">
                    <a:pos x="T237" y="T239"/>
                  </a:cxn>
                </a:cxnLst>
                <a:rect l="0" t="0" r="r" b="b"/>
                <a:pathLst>
                  <a:path w="1572" h="1932">
                    <a:moveTo>
                      <a:pt x="592" y="120"/>
                    </a:moveTo>
                    <a:lnTo>
                      <a:pt x="202" y="120"/>
                    </a:lnTo>
                    <a:lnTo>
                      <a:pt x="215" y="121"/>
                    </a:lnTo>
                    <a:lnTo>
                      <a:pt x="225" y="128"/>
                    </a:lnTo>
                    <a:lnTo>
                      <a:pt x="212" y="202"/>
                    </a:lnTo>
                    <a:lnTo>
                      <a:pt x="198" y="276"/>
                    </a:lnTo>
                    <a:lnTo>
                      <a:pt x="183" y="349"/>
                    </a:lnTo>
                    <a:lnTo>
                      <a:pt x="170" y="423"/>
                    </a:lnTo>
                    <a:lnTo>
                      <a:pt x="159" y="498"/>
                    </a:lnTo>
                    <a:lnTo>
                      <a:pt x="153" y="574"/>
                    </a:lnTo>
                    <a:lnTo>
                      <a:pt x="151" y="673"/>
                    </a:lnTo>
                    <a:lnTo>
                      <a:pt x="150" y="741"/>
                    </a:lnTo>
                    <a:lnTo>
                      <a:pt x="149" y="818"/>
                    </a:lnTo>
                    <a:lnTo>
                      <a:pt x="145" y="1090"/>
                    </a:lnTo>
                    <a:lnTo>
                      <a:pt x="144" y="1188"/>
                    </a:lnTo>
                    <a:lnTo>
                      <a:pt x="143" y="1288"/>
                    </a:lnTo>
                    <a:lnTo>
                      <a:pt x="141" y="1387"/>
                    </a:lnTo>
                    <a:lnTo>
                      <a:pt x="140" y="1484"/>
                    </a:lnTo>
                    <a:lnTo>
                      <a:pt x="138" y="1577"/>
                    </a:lnTo>
                    <a:lnTo>
                      <a:pt x="136" y="1664"/>
                    </a:lnTo>
                    <a:lnTo>
                      <a:pt x="133" y="1744"/>
                    </a:lnTo>
                    <a:lnTo>
                      <a:pt x="131" y="1816"/>
                    </a:lnTo>
                    <a:lnTo>
                      <a:pt x="128" y="1876"/>
                    </a:lnTo>
                    <a:lnTo>
                      <a:pt x="124" y="1925"/>
                    </a:lnTo>
                    <a:lnTo>
                      <a:pt x="172" y="1927"/>
                    </a:lnTo>
                    <a:lnTo>
                      <a:pt x="323" y="1930"/>
                    </a:lnTo>
                    <a:lnTo>
                      <a:pt x="523" y="1932"/>
                    </a:lnTo>
                    <a:lnTo>
                      <a:pt x="741" y="1930"/>
                    </a:lnTo>
                    <a:lnTo>
                      <a:pt x="845" y="1928"/>
                    </a:lnTo>
                    <a:lnTo>
                      <a:pt x="942" y="1925"/>
                    </a:lnTo>
                    <a:lnTo>
                      <a:pt x="1027" y="1921"/>
                    </a:lnTo>
                    <a:lnTo>
                      <a:pt x="1096" y="1915"/>
                    </a:lnTo>
                    <a:lnTo>
                      <a:pt x="1171" y="1898"/>
                    </a:lnTo>
                    <a:lnTo>
                      <a:pt x="1171" y="1829"/>
                    </a:lnTo>
                    <a:lnTo>
                      <a:pt x="1172" y="1756"/>
                    </a:lnTo>
                    <a:lnTo>
                      <a:pt x="1174" y="1680"/>
                    </a:lnTo>
                    <a:lnTo>
                      <a:pt x="1177" y="1600"/>
                    </a:lnTo>
                    <a:lnTo>
                      <a:pt x="1180" y="1517"/>
                    </a:lnTo>
                    <a:lnTo>
                      <a:pt x="1183" y="1433"/>
                    </a:lnTo>
                    <a:lnTo>
                      <a:pt x="1191" y="1261"/>
                    </a:lnTo>
                    <a:lnTo>
                      <a:pt x="1194" y="1174"/>
                    </a:lnTo>
                    <a:lnTo>
                      <a:pt x="1197" y="1087"/>
                    </a:lnTo>
                    <a:lnTo>
                      <a:pt x="1200" y="1002"/>
                    </a:lnTo>
                    <a:lnTo>
                      <a:pt x="1203" y="918"/>
                    </a:lnTo>
                    <a:lnTo>
                      <a:pt x="1205" y="836"/>
                    </a:lnTo>
                    <a:lnTo>
                      <a:pt x="1206" y="757"/>
                    </a:lnTo>
                    <a:lnTo>
                      <a:pt x="1206" y="680"/>
                    </a:lnTo>
                    <a:lnTo>
                      <a:pt x="1206" y="617"/>
                    </a:lnTo>
                    <a:lnTo>
                      <a:pt x="1206" y="606"/>
                    </a:lnTo>
                    <a:lnTo>
                      <a:pt x="1204" y="540"/>
                    </a:lnTo>
                    <a:lnTo>
                      <a:pt x="1201" y="477"/>
                    </a:lnTo>
                    <a:lnTo>
                      <a:pt x="1207" y="467"/>
                    </a:lnTo>
                    <a:lnTo>
                      <a:pt x="707" y="467"/>
                    </a:lnTo>
                    <a:lnTo>
                      <a:pt x="696" y="465"/>
                    </a:lnTo>
                    <a:lnTo>
                      <a:pt x="684" y="464"/>
                    </a:lnTo>
                    <a:lnTo>
                      <a:pt x="641" y="384"/>
                    </a:lnTo>
                    <a:lnTo>
                      <a:pt x="622" y="311"/>
                    </a:lnTo>
                    <a:lnTo>
                      <a:pt x="608" y="236"/>
                    </a:lnTo>
                    <a:lnTo>
                      <a:pt x="596" y="160"/>
                    </a:lnTo>
                    <a:lnTo>
                      <a:pt x="592" y="120"/>
                    </a:lnTo>
                    <a:close/>
                  </a:path>
                </a:pathLst>
              </a:custGeom>
              <a:solidFill>
                <a:srgbClr val="ADBF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60" name="Freeform 61"/>
              <p:cNvSpPr>
                <a:spLocks/>
              </p:cNvSpPr>
              <p:nvPr/>
            </p:nvSpPr>
            <p:spPr bwMode="auto">
              <a:xfrm>
                <a:off x="6525" y="5648"/>
                <a:ext cx="1572" cy="1932"/>
              </a:xfrm>
              <a:custGeom>
                <a:avLst/>
                <a:gdLst>
                  <a:gd name="T0" fmla="+- 0 8080 6525"/>
                  <a:gd name="T1" fmla="*/ T0 w 1572"/>
                  <a:gd name="T2" fmla="+- 0 6104 5648"/>
                  <a:gd name="T3" fmla="*/ 6104 h 1932"/>
                  <a:gd name="T4" fmla="+- 0 7747 6525"/>
                  <a:gd name="T5" fmla="*/ T4 w 1572"/>
                  <a:gd name="T6" fmla="+- 0 6104 5648"/>
                  <a:gd name="T7" fmla="*/ 6104 h 1932"/>
                  <a:gd name="T8" fmla="+- 0 7752 6525"/>
                  <a:gd name="T9" fmla="*/ T8 w 1572"/>
                  <a:gd name="T10" fmla="+- 0 6110 5648"/>
                  <a:gd name="T11" fmla="*/ 6110 h 1932"/>
                  <a:gd name="T12" fmla="+- 0 7764 6525"/>
                  <a:gd name="T13" fmla="*/ T12 w 1572"/>
                  <a:gd name="T14" fmla="+- 0 6287 5648"/>
                  <a:gd name="T15" fmla="*/ 6287 h 1932"/>
                  <a:gd name="T16" fmla="+- 0 8014 6525"/>
                  <a:gd name="T17" fmla="*/ T16 w 1572"/>
                  <a:gd name="T18" fmla="+- 0 6189 5648"/>
                  <a:gd name="T19" fmla="*/ 6189 h 1932"/>
                  <a:gd name="T20" fmla="+- 0 8097 6525"/>
                  <a:gd name="T21" fmla="*/ T20 w 1572"/>
                  <a:gd name="T22" fmla="+- 0 6154 5648"/>
                  <a:gd name="T23" fmla="*/ 6154 h 1932"/>
                  <a:gd name="T24" fmla="+- 0 8080 6525"/>
                  <a:gd name="T25" fmla="*/ T24 w 1572"/>
                  <a:gd name="T26" fmla="+- 0 6104 5648"/>
                  <a:gd name="T27" fmla="*/ 6104 h 1932"/>
                </a:gdLst>
                <a:ahLst/>
                <a:cxnLst>
                  <a:cxn ang="0">
                    <a:pos x="T1" y="T3"/>
                  </a:cxn>
                  <a:cxn ang="0">
                    <a:pos x="T5" y="T7"/>
                  </a:cxn>
                  <a:cxn ang="0">
                    <a:pos x="T9" y="T11"/>
                  </a:cxn>
                  <a:cxn ang="0">
                    <a:pos x="T13" y="T15"/>
                  </a:cxn>
                  <a:cxn ang="0">
                    <a:pos x="T17" y="T19"/>
                  </a:cxn>
                  <a:cxn ang="0">
                    <a:pos x="T21" y="T23"/>
                  </a:cxn>
                  <a:cxn ang="0">
                    <a:pos x="T25" y="T27"/>
                  </a:cxn>
                </a:cxnLst>
                <a:rect l="0" t="0" r="r" b="b"/>
                <a:pathLst>
                  <a:path w="1572" h="1932">
                    <a:moveTo>
                      <a:pt x="1555" y="456"/>
                    </a:moveTo>
                    <a:lnTo>
                      <a:pt x="1222" y="456"/>
                    </a:lnTo>
                    <a:lnTo>
                      <a:pt x="1227" y="462"/>
                    </a:lnTo>
                    <a:lnTo>
                      <a:pt x="1239" y="639"/>
                    </a:lnTo>
                    <a:lnTo>
                      <a:pt x="1489" y="541"/>
                    </a:lnTo>
                    <a:lnTo>
                      <a:pt x="1572" y="506"/>
                    </a:lnTo>
                    <a:lnTo>
                      <a:pt x="1555" y="456"/>
                    </a:lnTo>
                    <a:close/>
                  </a:path>
                </a:pathLst>
              </a:custGeom>
              <a:solidFill>
                <a:srgbClr val="ADBF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61" name="Freeform 62"/>
              <p:cNvSpPr>
                <a:spLocks/>
              </p:cNvSpPr>
              <p:nvPr/>
            </p:nvSpPr>
            <p:spPr bwMode="auto">
              <a:xfrm>
                <a:off x="6525" y="5648"/>
                <a:ext cx="1572" cy="1932"/>
              </a:xfrm>
              <a:custGeom>
                <a:avLst/>
                <a:gdLst>
                  <a:gd name="T0" fmla="+- 0 7107 6525"/>
                  <a:gd name="T1" fmla="*/ T0 w 1572"/>
                  <a:gd name="T2" fmla="+- 0 5652 5648"/>
                  <a:gd name="T3" fmla="*/ 5652 h 1932"/>
                  <a:gd name="T4" fmla="+- 0 7021 6525"/>
                  <a:gd name="T5" fmla="*/ T4 w 1572"/>
                  <a:gd name="T6" fmla="+- 0 5656 5648"/>
                  <a:gd name="T7" fmla="*/ 5656 h 1932"/>
                  <a:gd name="T8" fmla="+- 0 6937 6525"/>
                  <a:gd name="T9" fmla="*/ T8 w 1572"/>
                  <a:gd name="T10" fmla="+- 0 5664 5648"/>
                  <a:gd name="T11" fmla="*/ 5664 h 1932"/>
                  <a:gd name="T12" fmla="+- 0 6854 6525"/>
                  <a:gd name="T13" fmla="*/ T12 w 1572"/>
                  <a:gd name="T14" fmla="+- 0 5676 5648"/>
                  <a:gd name="T15" fmla="*/ 5676 h 1932"/>
                  <a:gd name="T16" fmla="+- 0 6771 6525"/>
                  <a:gd name="T17" fmla="*/ T16 w 1572"/>
                  <a:gd name="T18" fmla="+- 0 5692 5648"/>
                  <a:gd name="T19" fmla="*/ 5692 h 1932"/>
                  <a:gd name="T20" fmla="+- 0 6690 6525"/>
                  <a:gd name="T21" fmla="*/ T20 w 1572"/>
                  <a:gd name="T22" fmla="+- 0 5712 5648"/>
                  <a:gd name="T23" fmla="*/ 5712 h 1932"/>
                  <a:gd name="T24" fmla="+- 0 6658 6525"/>
                  <a:gd name="T25" fmla="*/ T24 w 1572"/>
                  <a:gd name="T26" fmla="+- 0 5780 5648"/>
                  <a:gd name="T27" fmla="*/ 5780 h 1932"/>
                  <a:gd name="T28" fmla="+- 0 6626 6525"/>
                  <a:gd name="T29" fmla="*/ T28 w 1572"/>
                  <a:gd name="T30" fmla="+- 0 5848 5648"/>
                  <a:gd name="T31" fmla="*/ 5848 h 1932"/>
                  <a:gd name="T32" fmla="+- 0 6593 6525"/>
                  <a:gd name="T33" fmla="*/ T32 w 1572"/>
                  <a:gd name="T34" fmla="+- 0 5916 5648"/>
                  <a:gd name="T35" fmla="*/ 5916 h 1932"/>
                  <a:gd name="T36" fmla="+- 0 6559 6525"/>
                  <a:gd name="T37" fmla="*/ T36 w 1572"/>
                  <a:gd name="T38" fmla="+- 0 5983 5648"/>
                  <a:gd name="T39" fmla="*/ 5983 h 1932"/>
                  <a:gd name="T40" fmla="+- 0 6525 6525"/>
                  <a:gd name="T41" fmla="*/ T40 w 1572"/>
                  <a:gd name="T42" fmla="+- 0 6050 5648"/>
                  <a:gd name="T43" fmla="*/ 6050 h 1932"/>
                  <a:gd name="T44" fmla="+- 0 6632 6525"/>
                  <a:gd name="T45" fmla="*/ T44 w 1572"/>
                  <a:gd name="T46" fmla="+- 0 6120 5648"/>
                  <a:gd name="T47" fmla="*/ 6120 h 1932"/>
                  <a:gd name="T48" fmla="+- 0 6651 6525"/>
                  <a:gd name="T49" fmla="*/ T48 w 1572"/>
                  <a:gd name="T50" fmla="+- 0 6014 5648"/>
                  <a:gd name="T51" fmla="*/ 6014 h 1932"/>
                  <a:gd name="T52" fmla="+- 0 6664 6525"/>
                  <a:gd name="T53" fmla="*/ T52 w 1572"/>
                  <a:gd name="T54" fmla="+- 0 5952 5648"/>
                  <a:gd name="T55" fmla="*/ 5952 h 1932"/>
                  <a:gd name="T56" fmla="+- 0 6675 6525"/>
                  <a:gd name="T57" fmla="*/ T56 w 1572"/>
                  <a:gd name="T58" fmla="+- 0 5888 5648"/>
                  <a:gd name="T59" fmla="*/ 5888 h 1932"/>
                  <a:gd name="T60" fmla="+- 0 6687 6525"/>
                  <a:gd name="T61" fmla="*/ T60 w 1572"/>
                  <a:gd name="T62" fmla="+- 0 5826 5648"/>
                  <a:gd name="T63" fmla="*/ 5826 h 1932"/>
                  <a:gd name="T64" fmla="+- 0 6704 6525"/>
                  <a:gd name="T65" fmla="*/ T64 w 1572"/>
                  <a:gd name="T66" fmla="+- 0 5766 5648"/>
                  <a:gd name="T67" fmla="*/ 5766 h 1932"/>
                  <a:gd name="T68" fmla="+- 0 7116 6525"/>
                  <a:gd name="T69" fmla="*/ T68 w 1572"/>
                  <a:gd name="T70" fmla="+- 0 5766 5648"/>
                  <a:gd name="T71" fmla="*/ 5766 h 1932"/>
                  <a:gd name="T72" fmla="+- 0 7112 6525"/>
                  <a:gd name="T73" fmla="*/ T72 w 1572"/>
                  <a:gd name="T74" fmla="+- 0 5731 5648"/>
                  <a:gd name="T75" fmla="*/ 5731 h 1932"/>
                  <a:gd name="T76" fmla="+- 0 7107 6525"/>
                  <a:gd name="T77" fmla="*/ T76 w 1572"/>
                  <a:gd name="T78" fmla="+- 0 5652 5648"/>
                  <a:gd name="T79" fmla="*/ 5652 h 193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Lst>
                <a:rect l="0" t="0" r="r" b="b"/>
                <a:pathLst>
                  <a:path w="1572" h="1932">
                    <a:moveTo>
                      <a:pt x="582" y="4"/>
                    </a:moveTo>
                    <a:lnTo>
                      <a:pt x="496" y="8"/>
                    </a:lnTo>
                    <a:lnTo>
                      <a:pt x="412" y="16"/>
                    </a:lnTo>
                    <a:lnTo>
                      <a:pt x="329" y="28"/>
                    </a:lnTo>
                    <a:lnTo>
                      <a:pt x="246" y="44"/>
                    </a:lnTo>
                    <a:lnTo>
                      <a:pt x="165" y="64"/>
                    </a:lnTo>
                    <a:lnTo>
                      <a:pt x="133" y="132"/>
                    </a:lnTo>
                    <a:lnTo>
                      <a:pt x="101" y="200"/>
                    </a:lnTo>
                    <a:lnTo>
                      <a:pt x="68" y="268"/>
                    </a:lnTo>
                    <a:lnTo>
                      <a:pt x="34" y="335"/>
                    </a:lnTo>
                    <a:lnTo>
                      <a:pt x="0" y="402"/>
                    </a:lnTo>
                    <a:lnTo>
                      <a:pt x="107" y="472"/>
                    </a:lnTo>
                    <a:lnTo>
                      <a:pt x="126" y="366"/>
                    </a:lnTo>
                    <a:lnTo>
                      <a:pt x="139" y="304"/>
                    </a:lnTo>
                    <a:lnTo>
                      <a:pt x="150" y="240"/>
                    </a:lnTo>
                    <a:lnTo>
                      <a:pt x="162" y="178"/>
                    </a:lnTo>
                    <a:lnTo>
                      <a:pt x="179" y="118"/>
                    </a:lnTo>
                    <a:lnTo>
                      <a:pt x="591" y="118"/>
                    </a:lnTo>
                    <a:lnTo>
                      <a:pt x="587" y="83"/>
                    </a:lnTo>
                    <a:lnTo>
                      <a:pt x="582" y="4"/>
                    </a:lnTo>
                    <a:close/>
                  </a:path>
                </a:pathLst>
              </a:custGeom>
              <a:solidFill>
                <a:srgbClr val="ADBF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62" name="Freeform 63"/>
              <p:cNvSpPr>
                <a:spLocks/>
              </p:cNvSpPr>
              <p:nvPr/>
            </p:nvSpPr>
            <p:spPr bwMode="auto">
              <a:xfrm>
                <a:off x="6525" y="5648"/>
                <a:ext cx="1572" cy="1932"/>
              </a:xfrm>
              <a:custGeom>
                <a:avLst/>
                <a:gdLst>
                  <a:gd name="T0" fmla="+- 0 7499 6525"/>
                  <a:gd name="T1" fmla="*/ T0 w 1572"/>
                  <a:gd name="T2" fmla="+- 0 5648 5648"/>
                  <a:gd name="T3" fmla="*/ 5648 h 1932"/>
                  <a:gd name="T4" fmla="+- 0 7470 6525"/>
                  <a:gd name="T5" fmla="*/ T4 w 1572"/>
                  <a:gd name="T6" fmla="+- 0 5718 5648"/>
                  <a:gd name="T7" fmla="*/ 5718 h 1932"/>
                  <a:gd name="T8" fmla="+- 0 7438 6525"/>
                  <a:gd name="T9" fmla="*/ T8 w 1572"/>
                  <a:gd name="T10" fmla="+- 0 5788 5648"/>
                  <a:gd name="T11" fmla="*/ 5788 h 1932"/>
                  <a:gd name="T12" fmla="+- 0 7404 6525"/>
                  <a:gd name="T13" fmla="*/ T12 w 1572"/>
                  <a:gd name="T14" fmla="+- 0 5857 5648"/>
                  <a:gd name="T15" fmla="*/ 5857 h 1932"/>
                  <a:gd name="T16" fmla="+- 0 7367 6525"/>
                  <a:gd name="T17" fmla="*/ T16 w 1572"/>
                  <a:gd name="T18" fmla="+- 0 5924 5648"/>
                  <a:gd name="T19" fmla="*/ 5924 h 1932"/>
                  <a:gd name="T20" fmla="+- 0 7326 6525"/>
                  <a:gd name="T21" fmla="*/ T20 w 1572"/>
                  <a:gd name="T22" fmla="+- 0 5990 5648"/>
                  <a:gd name="T23" fmla="*/ 5990 h 1932"/>
                  <a:gd name="T24" fmla="+- 0 7281 6525"/>
                  <a:gd name="T25" fmla="*/ T24 w 1572"/>
                  <a:gd name="T26" fmla="+- 0 6054 5648"/>
                  <a:gd name="T27" fmla="*/ 6054 h 1932"/>
                  <a:gd name="T28" fmla="+- 0 7232 6525"/>
                  <a:gd name="T29" fmla="*/ T28 w 1572"/>
                  <a:gd name="T30" fmla="+- 0 6115 5648"/>
                  <a:gd name="T31" fmla="*/ 6115 h 1932"/>
                  <a:gd name="T32" fmla="+- 0 7732 6525"/>
                  <a:gd name="T33" fmla="*/ T32 w 1572"/>
                  <a:gd name="T34" fmla="+- 0 6115 5648"/>
                  <a:gd name="T35" fmla="*/ 6115 h 1932"/>
                  <a:gd name="T36" fmla="+- 0 7733 6525"/>
                  <a:gd name="T37" fmla="*/ T36 w 1572"/>
                  <a:gd name="T38" fmla="+- 0 6113 5648"/>
                  <a:gd name="T39" fmla="*/ 6113 h 1932"/>
                  <a:gd name="T40" fmla="+- 0 7737 6525"/>
                  <a:gd name="T41" fmla="*/ T40 w 1572"/>
                  <a:gd name="T42" fmla="+- 0 6104 5648"/>
                  <a:gd name="T43" fmla="*/ 6104 h 1932"/>
                  <a:gd name="T44" fmla="+- 0 8080 6525"/>
                  <a:gd name="T45" fmla="*/ T44 w 1572"/>
                  <a:gd name="T46" fmla="+- 0 6104 5648"/>
                  <a:gd name="T47" fmla="*/ 6104 h 1932"/>
                  <a:gd name="T48" fmla="+- 0 8048 6525"/>
                  <a:gd name="T49" fmla="*/ T48 w 1572"/>
                  <a:gd name="T50" fmla="+- 0 6010 5648"/>
                  <a:gd name="T51" fmla="*/ 6010 h 1932"/>
                  <a:gd name="T52" fmla="+- 0 8023 6525"/>
                  <a:gd name="T53" fmla="*/ T52 w 1572"/>
                  <a:gd name="T54" fmla="+- 0 5938 5648"/>
                  <a:gd name="T55" fmla="*/ 5938 h 1932"/>
                  <a:gd name="T56" fmla="+- 0 7997 6525"/>
                  <a:gd name="T57" fmla="*/ T56 w 1572"/>
                  <a:gd name="T58" fmla="+- 0 5866 5648"/>
                  <a:gd name="T59" fmla="*/ 5866 h 1932"/>
                  <a:gd name="T60" fmla="+- 0 7971 6525"/>
                  <a:gd name="T61" fmla="*/ T60 w 1572"/>
                  <a:gd name="T62" fmla="+- 0 5795 5648"/>
                  <a:gd name="T63" fmla="*/ 5795 h 1932"/>
                  <a:gd name="T64" fmla="+- 0 7895 6525"/>
                  <a:gd name="T65" fmla="*/ T64 w 1572"/>
                  <a:gd name="T66" fmla="+- 0 5765 5648"/>
                  <a:gd name="T67" fmla="*/ 5765 h 1932"/>
                  <a:gd name="T68" fmla="+- 0 7817 6525"/>
                  <a:gd name="T69" fmla="*/ T68 w 1572"/>
                  <a:gd name="T70" fmla="+- 0 5737 5648"/>
                  <a:gd name="T71" fmla="*/ 5737 h 1932"/>
                  <a:gd name="T72" fmla="+- 0 7739 6525"/>
                  <a:gd name="T73" fmla="*/ T72 w 1572"/>
                  <a:gd name="T74" fmla="+- 0 5712 5648"/>
                  <a:gd name="T75" fmla="*/ 5712 h 1932"/>
                  <a:gd name="T76" fmla="+- 0 7660 6525"/>
                  <a:gd name="T77" fmla="*/ T76 w 1572"/>
                  <a:gd name="T78" fmla="+- 0 5688 5648"/>
                  <a:gd name="T79" fmla="*/ 5688 h 1932"/>
                  <a:gd name="T80" fmla="+- 0 7580 6525"/>
                  <a:gd name="T81" fmla="*/ T80 w 1572"/>
                  <a:gd name="T82" fmla="+- 0 5667 5648"/>
                  <a:gd name="T83" fmla="*/ 5667 h 1932"/>
                  <a:gd name="T84" fmla="+- 0 7499 6525"/>
                  <a:gd name="T85" fmla="*/ T84 w 1572"/>
                  <a:gd name="T86" fmla="+- 0 5648 5648"/>
                  <a:gd name="T87" fmla="*/ 5648 h 193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Lst>
                <a:rect l="0" t="0" r="r" b="b"/>
                <a:pathLst>
                  <a:path w="1572" h="1932">
                    <a:moveTo>
                      <a:pt x="974" y="0"/>
                    </a:moveTo>
                    <a:lnTo>
                      <a:pt x="945" y="70"/>
                    </a:lnTo>
                    <a:lnTo>
                      <a:pt x="913" y="140"/>
                    </a:lnTo>
                    <a:lnTo>
                      <a:pt x="879" y="209"/>
                    </a:lnTo>
                    <a:lnTo>
                      <a:pt x="842" y="276"/>
                    </a:lnTo>
                    <a:lnTo>
                      <a:pt x="801" y="342"/>
                    </a:lnTo>
                    <a:lnTo>
                      <a:pt x="756" y="406"/>
                    </a:lnTo>
                    <a:lnTo>
                      <a:pt x="707" y="467"/>
                    </a:lnTo>
                    <a:lnTo>
                      <a:pt x="1207" y="467"/>
                    </a:lnTo>
                    <a:lnTo>
                      <a:pt x="1208" y="465"/>
                    </a:lnTo>
                    <a:lnTo>
                      <a:pt x="1212" y="456"/>
                    </a:lnTo>
                    <a:lnTo>
                      <a:pt x="1555" y="456"/>
                    </a:lnTo>
                    <a:lnTo>
                      <a:pt x="1523" y="362"/>
                    </a:lnTo>
                    <a:lnTo>
                      <a:pt x="1498" y="290"/>
                    </a:lnTo>
                    <a:lnTo>
                      <a:pt x="1472" y="218"/>
                    </a:lnTo>
                    <a:lnTo>
                      <a:pt x="1446" y="147"/>
                    </a:lnTo>
                    <a:lnTo>
                      <a:pt x="1370" y="117"/>
                    </a:lnTo>
                    <a:lnTo>
                      <a:pt x="1292" y="89"/>
                    </a:lnTo>
                    <a:lnTo>
                      <a:pt x="1214" y="64"/>
                    </a:lnTo>
                    <a:lnTo>
                      <a:pt x="1135" y="40"/>
                    </a:lnTo>
                    <a:lnTo>
                      <a:pt x="1055" y="19"/>
                    </a:lnTo>
                    <a:lnTo>
                      <a:pt x="974" y="0"/>
                    </a:lnTo>
                    <a:close/>
                  </a:path>
                </a:pathLst>
              </a:custGeom>
              <a:solidFill>
                <a:srgbClr val="ADBF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63" name="Freeform 64"/>
              <p:cNvSpPr>
                <a:spLocks/>
              </p:cNvSpPr>
              <p:nvPr/>
            </p:nvSpPr>
            <p:spPr bwMode="auto">
              <a:xfrm>
                <a:off x="6525" y="5648"/>
                <a:ext cx="1572" cy="1932"/>
              </a:xfrm>
              <a:custGeom>
                <a:avLst/>
                <a:gdLst>
                  <a:gd name="T0" fmla="+- 0 7116 6525"/>
                  <a:gd name="T1" fmla="*/ T0 w 1572"/>
                  <a:gd name="T2" fmla="+- 0 5766 5648"/>
                  <a:gd name="T3" fmla="*/ 5766 h 1932"/>
                  <a:gd name="T4" fmla="+- 0 6704 6525"/>
                  <a:gd name="T5" fmla="*/ T4 w 1572"/>
                  <a:gd name="T6" fmla="+- 0 5766 5648"/>
                  <a:gd name="T7" fmla="*/ 5766 h 1932"/>
                  <a:gd name="T8" fmla="+- 0 6714 6525"/>
                  <a:gd name="T9" fmla="*/ T8 w 1572"/>
                  <a:gd name="T10" fmla="+- 0 5768 5648"/>
                  <a:gd name="T11" fmla="*/ 5768 h 1932"/>
                  <a:gd name="T12" fmla="+- 0 6727 6525"/>
                  <a:gd name="T13" fmla="*/ T12 w 1572"/>
                  <a:gd name="T14" fmla="+- 0 5768 5648"/>
                  <a:gd name="T15" fmla="*/ 5768 h 1932"/>
                  <a:gd name="T16" fmla="+- 0 7117 6525"/>
                  <a:gd name="T17" fmla="*/ T16 w 1572"/>
                  <a:gd name="T18" fmla="+- 0 5768 5648"/>
                  <a:gd name="T19" fmla="*/ 5768 h 1932"/>
                  <a:gd name="T20" fmla="+- 0 7116 6525"/>
                  <a:gd name="T21" fmla="*/ T20 w 1572"/>
                  <a:gd name="T22" fmla="+- 0 5766 5648"/>
                  <a:gd name="T23" fmla="*/ 5766 h 1932"/>
                </a:gdLst>
                <a:ahLst/>
                <a:cxnLst>
                  <a:cxn ang="0">
                    <a:pos x="T1" y="T3"/>
                  </a:cxn>
                  <a:cxn ang="0">
                    <a:pos x="T5" y="T7"/>
                  </a:cxn>
                  <a:cxn ang="0">
                    <a:pos x="T9" y="T11"/>
                  </a:cxn>
                  <a:cxn ang="0">
                    <a:pos x="T13" y="T15"/>
                  </a:cxn>
                  <a:cxn ang="0">
                    <a:pos x="T17" y="T19"/>
                  </a:cxn>
                  <a:cxn ang="0">
                    <a:pos x="T21" y="T23"/>
                  </a:cxn>
                </a:cxnLst>
                <a:rect l="0" t="0" r="r" b="b"/>
                <a:pathLst>
                  <a:path w="1572" h="1932">
                    <a:moveTo>
                      <a:pt x="591" y="118"/>
                    </a:moveTo>
                    <a:lnTo>
                      <a:pt x="179" y="118"/>
                    </a:lnTo>
                    <a:lnTo>
                      <a:pt x="189" y="120"/>
                    </a:lnTo>
                    <a:lnTo>
                      <a:pt x="202" y="120"/>
                    </a:lnTo>
                    <a:lnTo>
                      <a:pt x="592" y="120"/>
                    </a:lnTo>
                    <a:lnTo>
                      <a:pt x="591" y="118"/>
                    </a:lnTo>
                    <a:close/>
                  </a:path>
                </a:pathLst>
              </a:custGeom>
              <a:solidFill>
                <a:srgbClr val="ADBF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305" name="Picture 6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176" y="5722"/>
                <a:ext cx="210"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6" name="Picture 6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18" y="2761"/>
                <a:ext cx="2542" cy="2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7" name="Picture 6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164" y="4296"/>
                <a:ext cx="141"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4" name="Group 68"/>
            <p:cNvGrpSpPr>
              <a:grpSpLocks/>
            </p:cNvGrpSpPr>
            <p:nvPr/>
          </p:nvGrpSpPr>
          <p:grpSpPr bwMode="auto">
            <a:xfrm>
              <a:off x="7663" y="4377"/>
              <a:ext cx="44" cy="32"/>
              <a:chOff x="7663" y="4377"/>
              <a:chExt cx="44" cy="32"/>
            </a:xfrm>
          </p:grpSpPr>
          <p:sp>
            <p:nvSpPr>
              <p:cNvPr id="10358" name="Freeform 69"/>
              <p:cNvSpPr>
                <a:spLocks/>
              </p:cNvSpPr>
              <p:nvPr/>
            </p:nvSpPr>
            <p:spPr bwMode="auto">
              <a:xfrm>
                <a:off x="7663" y="4377"/>
                <a:ext cx="44" cy="32"/>
              </a:xfrm>
              <a:custGeom>
                <a:avLst/>
                <a:gdLst>
                  <a:gd name="T0" fmla="+- 0 7690 7663"/>
                  <a:gd name="T1" fmla="*/ T0 w 44"/>
                  <a:gd name="T2" fmla="+- 0 4377 4377"/>
                  <a:gd name="T3" fmla="*/ 4377 h 32"/>
                  <a:gd name="T4" fmla="+- 0 7681 7663"/>
                  <a:gd name="T5" fmla="*/ T4 w 44"/>
                  <a:gd name="T6" fmla="+- 0 4381 4377"/>
                  <a:gd name="T7" fmla="*/ 4381 h 32"/>
                  <a:gd name="T8" fmla="+- 0 7672 7663"/>
                  <a:gd name="T9" fmla="*/ T8 w 44"/>
                  <a:gd name="T10" fmla="+- 0 4385 4377"/>
                  <a:gd name="T11" fmla="*/ 4385 h 32"/>
                  <a:gd name="T12" fmla="+- 0 7670 7663"/>
                  <a:gd name="T13" fmla="*/ T12 w 44"/>
                  <a:gd name="T14" fmla="+- 0 4392 4377"/>
                  <a:gd name="T15" fmla="*/ 4392 h 32"/>
                  <a:gd name="T16" fmla="+- 0 7663 7663"/>
                  <a:gd name="T17" fmla="*/ T16 w 44"/>
                  <a:gd name="T18" fmla="+- 0 4403 4377"/>
                  <a:gd name="T19" fmla="*/ 4403 h 32"/>
                  <a:gd name="T20" fmla="+- 0 7672 7663"/>
                  <a:gd name="T21" fmla="*/ T20 w 44"/>
                  <a:gd name="T22" fmla="+- 0 4409 4377"/>
                  <a:gd name="T23" fmla="*/ 4409 h 32"/>
                  <a:gd name="T24" fmla="+- 0 7685 7663"/>
                  <a:gd name="T25" fmla="*/ T24 w 44"/>
                  <a:gd name="T26" fmla="+- 0 4408 4377"/>
                  <a:gd name="T27" fmla="*/ 4408 h 32"/>
                  <a:gd name="T28" fmla="+- 0 7696 7663"/>
                  <a:gd name="T29" fmla="*/ T28 w 44"/>
                  <a:gd name="T30" fmla="+- 0 4406 4377"/>
                  <a:gd name="T31" fmla="*/ 4406 h 32"/>
                  <a:gd name="T32" fmla="+- 0 7704 7663"/>
                  <a:gd name="T33" fmla="*/ T32 w 44"/>
                  <a:gd name="T34" fmla="+- 0 4397 4377"/>
                  <a:gd name="T35" fmla="*/ 4397 h 32"/>
                  <a:gd name="T36" fmla="+- 0 7704 7663"/>
                  <a:gd name="T37" fmla="*/ T36 w 44"/>
                  <a:gd name="T38" fmla="+- 0 4392 4377"/>
                  <a:gd name="T39" fmla="*/ 4392 h 32"/>
                  <a:gd name="T40" fmla="+- 0 7706 7663"/>
                  <a:gd name="T41" fmla="*/ T40 w 44"/>
                  <a:gd name="T42" fmla="+- 0 4388 4377"/>
                  <a:gd name="T43" fmla="*/ 4388 h 32"/>
                  <a:gd name="T44" fmla="+- 0 7707 7663"/>
                  <a:gd name="T45" fmla="*/ T44 w 44"/>
                  <a:gd name="T46" fmla="+- 0 4385 4377"/>
                  <a:gd name="T47" fmla="*/ 4385 h 32"/>
                  <a:gd name="T48" fmla="+- 0 7699 7663"/>
                  <a:gd name="T49" fmla="*/ T48 w 44"/>
                  <a:gd name="T50" fmla="+- 0 4378 4377"/>
                  <a:gd name="T51" fmla="*/ 4378 h 32"/>
                  <a:gd name="T52" fmla="+- 0 7690 7663"/>
                  <a:gd name="T53" fmla="*/ T52 w 44"/>
                  <a:gd name="T54" fmla="+- 0 4377 4377"/>
                  <a:gd name="T55" fmla="*/ 4377 h 3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44" h="32">
                    <a:moveTo>
                      <a:pt x="27" y="0"/>
                    </a:moveTo>
                    <a:lnTo>
                      <a:pt x="18" y="4"/>
                    </a:lnTo>
                    <a:lnTo>
                      <a:pt x="9" y="8"/>
                    </a:lnTo>
                    <a:lnTo>
                      <a:pt x="7" y="15"/>
                    </a:lnTo>
                    <a:lnTo>
                      <a:pt x="0" y="26"/>
                    </a:lnTo>
                    <a:lnTo>
                      <a:pt x="9" y="32"/>
                    </a:lnTo>
                    <a:lnTo>
                      <a:pt x="22" y="31"/>
                    </a:lnTo>
                    <a:lnTo>
                      <a:pt x="33" y="29"/>
                    </a:lnTo>
                    <a:lnTo>
                      <a:pt x="41" y="20"/>
                    </a:lnTo>
                    <a:lnTo>
                      <a:pt x="41" y="15"/>
                    </a:lnTo>
                    <a:lnTo>
                      <a:pt x="43" y="11"/>
                    </a:lnTo>
                    <a:lnTo>
                      <a:pt x="44" y="8"/>
                    </a:lnTo>
                    <a:lnTo>
                      <a:pt x="36" y="1"/>
                    </a:lnTo>
                    <a:lnTo>
                      <a:pt x="27"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5" name="Group 70"/>
            <p:cNvGrpSpPr>
              <a:grpSpLocks/>
            </p:cNvGrpSpPr>
            <p:nvPr/>
          </p:nvGrpSpPr>
          <p:grpSpPr bwMode="auto">
            <a:xfrm>
              <a:off x="7548" y="4472"/>
              <a:ext cx="44" cy="38"/>
              <a:chOff x="7548" y="4472"/>
              <a:chExt cx="44" cy="38"/>
            </a:xfrm>
          </p:grpSpPr>
          <p:sp>
            <p:nvSpPr>
              <p:cNvPr id="10356" name="Freeform 71"/>
              <p:cNvSpPr>
                <a:spLocks/>
              </p:cNvSpPr>
              <p:nvPr/>
            </p:nvSpPr>
            <p:spPr bwMode="auto">
              <a:xfrm>
                <a:off x="7548" y="4472"/>
                <a:ext cx="44" cy="38"/>
              </a:xfrm>
              <a:custGeom>
                <a:avLst/>
                <a:gdLst>
                  <a:gd name="T0" fmla="+- 0 7583 7548"/>
                  <a:gd name="T1" fmla="*/ T0 w 44"/>
                  <a:gd name="T2" fmla="+- 0 4472 4472"/>
                  <a:gd name="T3" fmla="*/ 4472 h 38"/>
                  <a:gd name="T4" fmla="+- 0 7571 7548"/>
                  <a:gd name="T5" fmla="*/ T4 w 44"/>
                  <a:gd name="T6" fmla="+- 0 4474 4472"/>
                  <a:gd name="T7" fmla="*/ 4474 h 38"/>
                  <a:gd name="T8" fmla="+- 0 7562 7548"/>
                  <a:gd name="T9" fmla="*/ T8 w 44"/>
                  <a:gd name="T10" fmla="+- 0 4474 4472"/>
                  <a:gd name="T11" fmla="*/ 4474 h 38"/>
                  <a:gd name="T12" fmla="+- 0 7561 7548"/>
                  <a:gd name="T13" fmla="*/ T12 w 44"/>
                  <a:gd name="T14" fmla="+- 0 4483 4472"/>
                  <a:gd name="T15" fmla="*/ 4483 h 38"/>
                  <a:gd name="T16" fmla="+- 0 7548 7548"/>
                  <a:gd name="T17" fmla="*/ T16 w 44"/>
                  <a:gd name="T18" fmla="+- 0 4488 4472"/>
                  <a:gd name="T19" fmla="*/ 4488 h 38"/>
                  <a:gd name="T20" fmla="+- 0 7552 7548"/>
                  <a:gd name="T21" fmla="*/ T20 w 44"/>
                  <a:gd name="T22" fmla="+- 0 4500 4472"/>
                  <a:gd name="T23" fmla="*/ 4500 h 38"/>
                  <a:gd name="T24" fmla="+- 0 7556 7548"/>
                  <a:gd name="T25" fmla="*/ T24 w 44"/>
                  <a:gd name="T26" fmla="+- 0 4509 4472"/>
                  <a:gd name="T27" fmla="*/ 4509 h 38"/>
                  <a:gd name="T28" fmla="+- 0 7565 7548"/>
                  <a:gd name="T29" fmla="*/ T28 w 44"/>
                  <a:gd name="T30" fmla="+- 0 4503 4472"/>
                  <a:gd name="T31" fmla="*/ 4503 h 38"/>
                  <a:gd name="T32" fmla="+- 0 7573 7548"/>
                  <a:gd name="T33" fmla="*/ T32 w 44"/>
                  <a:gd name="T34" fmla="+- 0 4503 4472"/>
                  <a:gd name="T35" fmla="*/ 4503 h 38"/>
                  <a:gd name="T36" fmla="+- 0 7577 7548"/>
                  <a:gd name="T37" fmla="*/ T36 w 44"/>
                  <a:gd name="T38" fmla="+- 0 4500 4472"/>
                  <a:gd name="T39" fmla="*/ 4500 h 38"/>
                  <a:gd name="T40" fmla="+- 0 7591 7548"/>
                  <a:gd name="T41" fmla="*/ T40 w 44"/>
                  <a:gd name="T42" fmla="+- 0 4495 4472"/>
                  <a:gd name="T43" fmla="*/ 4495 h 38"/>
                  <a:gd name="T44" fmla="+- 0 7586 7548"/>
                  <a:gd name="T45" fmla="*/ T44 w 44"/>
                  <a:gd name="T46" fmla="+- 0 4483 4472"/>
                  <a:gd name="T47" fmla="*/ 4483 h 38"/>
                  <a:gd name="T48" fmla="+- 0 7584 7548"/>
                  <a:gd name="T49" fmla="*/ T48 w 44"/>
                  <a:gd name="T50" fmla="+- 0 4474 4472"/>
                  <a:gd name="T51" fmla="*/ 4474 h 38"/>
                  <a:gd name="T52" fmla="+- 0 7571 7548"/>
                  <a:gd name="T53" fmla="*/ T52 w 44"/>
                  <a:gd name="T54" fmla="+- 0 4474 4472"/>
                  <a:gd name="T55" fmla="*/ 4474 h 38"/>
                  <a:gd name="T56" fmla="+- 0 7562 7548"/>
                  <a:gd name="T57" fmla="*/ T56 w 44"/>
                  <a:gd name="T58" fmla="+- 0 4473 4472"/>
                  <a:gd name="T59" fmla="*/ 4473 h 38"/>
                  <a:gd name="T60" fmla="+- 0 7583 7548"/>
                  <a:gd name="T61" fmla="*/ T60 w 44"/>
                  <a:gd name="T62" fmla="+- 0 4473 4472"/>
                  <a:gd name="T63" fmla="*/ 4473 h 38"/>
                  <a:gd name="T64" fmla="+- 0 7583 7548"/>
                  <a:gd name="T65" fmla="*/ T64 w 44"/>
                  <a:gd name="T66" fmla="+- 0 4472 4472"/>
                  <a:gd name="T67" fmla="*/ 4472 h 3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44" h="38">
                    <a:moveTo>
                      <a:pt x="35" y="0"/>
                    </a:moveTo>
                    <a:lnTo>
                      <a:pt x="23" y="2"/>
                    </a:lnTo>
                    <a:lnTo>
                      <a:pt x="14" y="2"/>
                    </a:lnTo>
                    <a:lnTo>
                      <a:pt x="13" y="11"/>
                    </a:lnTo>
                    <a:lnTo>
                      <a:pt x="0" y="16"/>
                    </a:lnTo>
                    <a:lnTo>
                      <a:pt x="4" y="28"/>
                    </a:lnTo>
                    <a:lnTo>
                      <a:pt x="8" y="37"/>
                    </a:lnTo>
                    <a:lnTo>
                      <a:pt x="17" y="31"/>
                    </a:lnTo>
                    <a:lnTo>
                      <a:pt x="25" y="31"/>
                    </a:lnTo>
                    <a:lnTo>
                      <a:pt x="29" y="28"/>
                    </a:lnTo>
                    <a:lnTo>
                      <a:pt x="43" y="23"/>
                    </a:lnTo>
                    <a:lnTo>
                      <a:pt x="38" y="11"/>
                    </a:lnTo>
                    <a:lnTo>
                      <a:pt x="36" y="2"/>
                    </a:lnTo>
                    <a:lnTo>
                      <a:pt x="23" y="2"/>
                    </a:lnTo>
                    <a:lnTo>
                      <a:pt x="14" y="1"/>
                    </a:lnTo>
                    <a:lnTo>
                      <a:pt x="35" y="1"/>
                    </a:lnTo>
                    <a:lnTo>
                      <a:pt x="35"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57" name="Freeform 72"/>
              <p:cNvSpPr>
                <a:spLocks/>
              </p:cNvSpPr>
              <p:nvPr/>
            </p:nvSpPr>
            <p:spPr bwMode="auto">
              <a:xfrm>
                <a:off x="7548" y="4472"/>
                <a:ext cx="44" cy="38"/>
              </a:xfrm>
              <a:custGeom>
                <a:avLst/>
                <a:gdLst>
                  <a:gd name="T0" fmla="+- 0 7573 7548"/>
                  <a:gd name="T1" fmla="*/ T0 w 44"/>
                  <a:gd name="T2" fmla="+- 0 4503 4472"/>
                  <a:gd name="T3" fmla="*/ 4503 h 38"/>
                  <a:gd name="T4" fmla="+- 0 7565 7548"/>
                  <a:gd name="T5" fmla="*/ T4 w 44"/>
                  <a:gd name="T6" fmla="+- 0 4503 4472"/>
                  <a:gd name="T7" fmla="*/ 4503 h 38"/>
                  <a:gd name="T8" fmla="+- 0 7571 7548"/>
                  <a:gd name="T9" fmla="*/ T8 w 44"/>
                  <a:gd name="T10" fmla="+- 0 4505 4472"/>
                  <a:gd name="T11" fmla="*/ 4505 h 38"/>
                  <a:gd name="T12" fmla="+- 0 7573 7548"/>
                  <a:gd name="T13" fmla="*/ T12 w 44"/>
                  <a:gd name="T14" fmla="+- 0 4503 4472"/>
                  <a:gd name="T15" fmla="*/ 4503 h 38"/>
                </a:gdLst>
                <a:ahLst/>
                <a:cxnLst>
                  <a:cxn ang="0">
                    <a:pos x="T1" y="T3"/>
                  </a:cxn>
                  <a:cxn ang="0">
                    <a:pos x="T5" y="T7"/>
                  </a:cxn>
                  <a:cxn ang="0">
                    <a:pos x="T9" y="T11"/>
                  </a:cxn>
                  <a:cxn ang="0">
                    <a:pos x="T13" y="T15"/>
                  </a:cxn>
                </a:cxnLst>
                <a:rect l="0" t="0" r="r" b="b"/>
                <a:pathLst>
                  <a:path w="44" h="38">
                    <a:moveTo>
                      <a:pt x="25" y="31"/>
                    </a:moveTo>
                    <a:lnTo>
                      <a:pt x="17" y="31"/>
                    </a:lnTo>
                    <a:lnTo>
                      <a:pt x="23" y="33"/>
                    </a:lnTo>
                    <a:lnTo>
                      <a:pt x="25" y="31"/>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6" name="Group 73"/>
            <p:cNvGrpSpPr>
              <a:grpSpLocks/>
            </p:cNvGrpSpPr>
            <p:nvPr/>
          </p:nvGrpSpPr>
          <p:grpSpPr bwMode="auto">
            <a:xfrm>
              <a:off x="7719" y="4482"/>
              <a:ext cx="42" cy="45"/>
              <a:chOff x="7719" y="4482"/>
              <a:chExt cx="42" cy="45"/>
            </a:xfrm>
          </p:grpSpPr>
          <p:sp>
            <p:nvSpPr>
              <p:cNvPr id="10355" name="Freeform 74"/>
              <p:cNvSpPr>
                <a:spLocks/>
              </p:cNvSpPr>
              <p:nvPr/>
            </p:nvSpPr>
            <p:spPr bwMode="auto">
              <a:xfrm>
                <a:off x="7719" y="4482"/>
                <a:ext cx="42" cy="45"/>
              </a:xfrm>
              <a:custGeom>
                <a:avLst/>
                <a:gdLst>
                  <a:gd name="T0" fmla="+- 0 7749 7719"/>
                  <a:gd name="T1" fmla="*/ T0 w 42"/>
                  <a:gd name="T2" fmla="+- 0 4482 4482"/>
                  <a:gd name="T3" fmla="*/ 4482 h 45"/>
                  <a:gd name="T4" fmla="+- 0 7740 7719"/>
                  <a:gd name="T5" fmla="*/ T4 w 42"/>
                  <a:gd name="T6" fmla="+- 0 4483 4482"/>
                  <a:gd name="T7" fmla="*/ 4483 h 45"/>
                  <a:gd name="T8" fmla="+- 0 7733 7719"/>
                  <a:gd name="T9" fmla="*/ T8 w 42"/>
                  <a:gd name="T10" fmla="+- 0 4491 4482"/>
                  <a:gd name="T11" fmla="*/ 4491 h 45"/>
                  <a:gd name="T12" fmla="+- 0 7725 7719"/>
                  <a:gd name="T13" fmla="*/ T12 w 42"/>
                  <a:gd name="T14" fmla="+- 0 4497 4482"/>
                  <a:gd name="T15" fmla="*/ 4497 h 45"/>
                  <a:gd name="T16" fmla="+- 0 7719 7719"/>
                  <a:gd name="T17" fmla="*/ T16 w 42"/>
                  <a:gd name="T18" fmla="+- 0 4504 4482"/>
                  <a:gd name="T19" fmla="*/ 4504 h 45"/>
                  <a:gd name="T20" fmla="+- 0 7719 7719"/>
                  <a:gd name="T21" fmla="*/ T20 w 42"/>
                  <a:gd name="T22" fmla="+- 0 4514 4482"/>
                  <a:gd name="T23" fmla="*/ 4514 h 45"/>
                  <a:gd name="T24" fmla="+- 0 7724 7719"/>
                  <a:gd name="T25" fmla="*/ T24 w 42"/>
                  <a:gd name="T26" fmla="+- 0 4522 4482"/>
                  <a:gd name="T27" fmla="*/ 4522 h 45"/>
                  <a:gd name="T28" fmla="+- 0 7733 7719"/>
                  <a:gd name="T29" fmla="*/ T28 w 42"/>
                  <a:gd name="T30" fmla="+- 0 4526 4482"/>
                  <a:gd name="T31" fmla="*/ 4526 h 45"/>
                  <a:gd name="T32" fmla="+- 0 7740 7719"/>
                  <a:gd name="T33" fmla="*/ T32 w 42"/>
                  <a:gd name="T34" fmla="+- 0 4521 4482"/>
                  <a:gd name="T35" fmla="*/ 4521 h 45"/>
                  <a:gd name="T36" fmla="+- 0 7751 7719"/>
                  <a:gd name="T37" fmla="*/ T36 w 42"/>
                  <a:gd name="T38" fmla="+- 0 4516 4482"/>
                  <a:gd name="T39" fmla="*/ 4516 h 45"/>
                  <a:gd name="T40" fmla="+- 0 7760 7719"/>
                  <a:gd name="T41" fmla="*/ T40 w 42"/>
                  <a:gd name="T42" fmla="+- 0 4505 4482"/>
                  <a:gd name="T43" fmla="*/ 4505 h 45"/>
                  <a:gd name="T44" fmla="+- 0 7760 7719"/>
                  <a:gd name="T45" fmla="*/ T44 w 42"/>
                  <a:gd name="T46" fmla="+- 0 4493 4482"/>
                  <a:gd name="T47" fmla="*/ 4493 h 45"/>
                  <a:gd name="T48" fmla="+- 0 7757 7719"/>
                  <a:gd name="T49" fmla="*/ T48 w 42"/>
                  <a:gd name="T50" fmla="+- 0 4484 4482"/>
                  <a:gd name="T51" fmla="*/ 4484 h 45"/>
                  <a:gd name="T52" fmla="+- 0 7749 7719"/>
                  <a:gd name="T53" fmla="*/ T52 w 42"/>
                  <a:gd name="T54" fmla="+- 0 4482 4482"/>
                  <a:gd name="T55" fmla="*/ 4482 h 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42" h="45">
                    <a:moveTo>
                      <a:pt x="30" y="0"/>
                    </a:moveTo>
                    <a:lnTo>
                      <a:pt x="21" y="1"/>
                    </a:lnTo>
                    <a:lnTo>
                      <a:pt x="14" y="9"/>
                    </a:lnTo>
                    <a:lnTo>
                      <a:pt x="6" y="15"/>
                    </a:lnTo>
                    <a:lnTo>
                      <a:pt x="0" y="22"/>
                    </a:lnTo>
                    <a:lnTo>
                      <a:pt x="0" y="32"/>
                    </a:lnTo>
                    <a:lnTo>
                      <a:pt x="5" y="40"/>
                    </a:lnTo>
                    <a:lnTo>
                      <a:pt x="14" y="44"/>
                    </a:lnTo>
                    <a:lnTo>
                      <a:pt x="21" y="39"/>
                    </a:lnTo>
                    <a:lnTo>
                      <a:pt x="32" y="34"/>
                    </a:lnTo>
                    <a:lnTo>
                      <a:pt x="41" y="23"/>
                    </a:lnTo>
                    <a:lnTo>
                      <a:pt x="41" y="11"/>
                    </a:lnTo>
                    <a:lnTo>
                      <a:pt x="38" y="2"/>
                    </a:lnTo>
                    <a:lnTo>
                      <a:pt x="3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7" name="Group 75"/>
            <p:cNvGrpSpPr>
              <a:grpSpLocks/>
            </p:cNvGrpSpPr>
            <p:nvPr/>
          </p:nvGrpSpPr>
          <p:grpSpPr bwMode="auto">
            <a:xfrm>
              <a:off x="8110" y="4562"/>
              <a:ext cx="84" cy="91"/>
              <a:chOff x="8110" y="4562"/>
              <a:chExt cx="84" cy="91"/>
            </a:xfrm>
          </p:grpSpPr>
          <p:sp>
            <p:nvSpPr>
              <p:cNvPr id="10354" name="Freeform 76"/>
              <p:cNvSpPr>
                <a:spLocks/>
              </p:cNvSpPr>
              <p:nvPr/>
            </p:nvSpPr>
            <p:spPr bwMode="auto">
              <a:xfrm>
                <a:off x="8110" y="4562"/>
                <a:ext cx="84" cy="91"/>
              </a:xfrm>
              <a:custGeom>
                <a:avLst/>
                <a:gdLst>
                  <a:gd name="T0" fmla="+- 0 8142 8110"/>
                  <a:gd name="T1" fmla="*/ T0 w 84"/>
                  <a:gd name="T2" fmla="+- 0 4562 4562"/>
                  <a:gd name="T3" fmla="*/ 4562 h 91"/>
                  <a:gd name="T4" fmla="+- 0 8133 8110"/>
                  <a:gd name="T5" fmla="*/ T4 w 84"/>
                  <a:gd name="T6" fmla="+- 0 4567 4562"/>
                  <a:gd name="T7" fmla="*/ 4567 h 91"/>
                  <a:gd name="T8" fmla="+- 0 8129 8110"/>
                  <a:gd name="T9" fmla="*/ T8 w 84"/>
                  <a:gd name="T10" fmla="+- 0 4575 4562"/>
                  <a:gd name="T11" fmla="*/ 4575 h 91"/>
                  <a:gd name="T12" fmla="+- 0 8125 8110"/>
                  <a:gd name="T13" fmla="*/ T12 w 84"/>
                  <a:gd name="T14" fmla="+- 0 4585 4562"/>
                  <a:gd name="T15" fmla="*/ 4585 h 91"/>
                  <a:gd name="T16" fmla="+- 0 8116 8110"/>
                  <a:gd name="T17" fmla="*/ T16 w 84"/>
                  <a:gd name="T18" fmla="+- 0 4591 4562"/>
                  <a:gd name="T19" fmla="*/ 4591 h 91"/>
                  <a:gd name="T20" fmla="+- 0 8113 8110"/>
                  <a:gd name="T21" fmla="*/ T20 w 84"/>
                  <a:gd name="T22" fmla="+- 0 4603 4562"/>
                  <a:gd name="T23" fmla="*/ 4603 h 91"/>
                  <a:gd name="T24" fmla="+- 0 8110 8110"/>
                  <a:gd name="T25" fmla="*/ T24 w 84"/>
                  <a:gd name="T26" fmla="+- 0 4614 4562"/>
                  <a:gd name="T27" fmla="*/ 4614 h 91"/>
                  <a:gd name="T28" fmla="+- 0 8112 8110"/>
                  <a:gd name="T29" fmla="*/ T28 w 84"/>
                  <a:gd name="T30" fmla="+- 0 4626 4562"/>
                  <a:gd name="T31" fmla="*/ 4626 h 91"/>
                  <a:gd name="T32" fmla="+- 0 8121 8110"/>
                  <a:gd name="T33" fmla="*/ T32 w 84"/>
                  <a:gd name="T34" fmla="+- 0 4635 4562"/>
                  <a:gd name="T35" fmla="*/ 4635 h 91"/>
                  <a:gd name="T36" fmla="+- 0 8131 8110"/>
                  <a:gd name="T37" fmla="*/ T36 w 84"/>
                  <a:gd name="T38" fmla="+- 0 4642 4562"/>
                  <a:gd name="T39" fmla="*/ 4642 h 91"/>
                  <a:gd name="T40" fmla="+- 0 8142 8110"/>
                  <a:gd name="T41" fmla="*/ T40 w 84"/>
                  <a:gd name="T42" fmla="+- 0 4649 4562"/>
                  <a:gd name="T43" fmla="*/ 4649 h 91"/>
                  <a:gd name="T44" fmla="+- 0 8154 8110"/>
                  <a:gd name="T45" fmla="*/ T44 w 84"/>
                  <a:gd name="T46" fmla="+- 0 4652 4562"/>
                  <a:gd name="T47" fmla="*/ 4652 h 91"/>
                  <a:gd name="T48" fmla="+- 0 8166 8110"/>
                  <a:gd name="T49" fmla="*/ T48 w 84"/>
                  <a:gd name="T50" fmla="+- 0 4650 4562"/>
                  <a:gd name="T51" fmla="*/ 4650 h 91"/>
                  <a:gd name="T52" fmla="+- 0 8181 8110"/>
                  <a:gd name="T53" fmla="*/ T52 w 84"/>
                  <a:gd name="T54" fmla="+- 0 4639 4562"/>
                  <a:gd name="T55" fmla="*/ 4639 h 91"/>
                  <a:gd name="T56" fmla="+- 0 8190 8110"/>
                  <a:gd name="T57" fmla="*/ T56 w 84"/>
                  <a:gd name="T58" fmla="+- 0 4624 4562"/>
                  <a:gd name="T59" fmla="*/ 4624 h 91"/>
                  <a:gd name="T60" fmla="+- 0 8194 8110"/>
                  <a:gd name="T61" fmla="*/ T60 w 84"/>
                  <a:gd name="T62" fmla="+- 0 4606 4562"/>
                  <a:gd name="T63" fmla="*/ 4606 h 91"/>
                  <a:gd name="T64" fmla="+- 0 8194 8110"/>
                  <a:gd name="T65" fmla="*/ T64 w 84"/>
                  <a:gd name="T66" fmla="+- 0 4586 4562"/>
                  <a:gd name="T67" fmla="*/ 4586 h 91"/>
                  <a:gd name="T68" fmla="+- 0 8187 8110"/>
                  <a:gd name="T69" fmla="*/ T68 w 84"/>
                  <a:gd name="T70" fmla="+- 0 4572 4562"/>
                  <a:gd name="T71" fmla="*/ 4572 h 91"/>
                  <a:gd name="T72" fmla="+- 0 8174 8110"/>
                  <a:gd name="T73" fmla="*/ T72 w 84"/>
                  <a:gd name="T74" fmla="+- 0 4566 4562"/>
                  <a:gd name="T75" fmla="*/ 4566 h 91"/>
                  <a:gd name="T76" fmla="+- 0 8158 8110"/>
                  <a:gd name="T77" fmla="*/ T76 w 84"/>
                  <a:gd name="T78" fmla="+- 0 4564 4562"/>
                  <a:gd name="T79" fmla="*/ 4564 h 91"/>
                  <a:gd name="T80" fmla="+- 0 8142 8110"/>
                  <a:gd name="T81" fmla="*/ T80 w 84"/>
                  <a:gd name="T82" fmla="+- 0 4562 4562"/>
                  <a:gd name="T83" fmla="*/ 4562 h 9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84" h="91">
                    <a:moveTo>
                      <a:pt x="32" y="0"/>
                    </a:moveTo>
                    <a:lnTo>
                      <a:pt x="23" y="5"/>
                    </a:lnTo>
                    <a:lnTo>
                      <a:pt x="19" y="13"/>
                    </a:lnTo>
                    <a:lnTo>
                      <a:pt x="15" y="23"/>
                    </a:lnTo>
                    <a:lnTo>
                      <a:pt x="6" y="29"/>
                    </a:lnTo>
                    <a:lnTo>
                      <a:pt x="3" y="41"/>
                    </a:lnTo>
                    <a:lnTo>
                      <a:pt x="0" y="52"/>
                    </a:lnTo>
                    <a:lnTo>
                      <a:pt x="2" y="64"/>
                    </a:lnTo>
                    <a:lnTo>
                      <a:pt x="11" y="73"/>
                    </a:lnTo>
                    <a:lnTo>
                      <a:pt x="21" y="80"/>
                    </a:lnTo>
                    <a:lnTo>
                      <a:pt x="32" y="87"/>
                    </a:lnTo>
                    <a:lnTo>
                      <a:pt x="44" y="90"/>
                    </a:lnTo>
                    <a:lnTo>
                      <a:pt x="56" y="88"/>
                    </a:lnTo>
                    <a:lnTo>
                      <a:pt x="71" y="77"/>
                    </a:lnTo>
                    <a:lnTo>
                      <a:pt x="80" y="62"/>
                    </a:lnTo>
                    <a:lnTo>
                      <a:pt x="84" y="44"/>
                    </a:lnTo>
                    <a:lnTo>
                      <a:pt x="84" y="24"/>
                    </a:lnTo>
                    <a:lnTo>
                      <a:pt x="77" y="10"/>
                    </a:lnTo>
                    <a:lnTo>
                      <a:pt x="64" y="4"/>
                    </a:lnTo>
                    <a:lnTo>
                      <a:pt x="48" y="2"/>
                    </a:lnTo>
                    <a:lnTo>
                      <a:pt x="32" y="0"/>
                    </a:lnTo>
                    <a:close/>
                  </a:path>
                </a:pathLst>
              </a:custGeom>
              <a:solidFill>
                <a:srgbClr val="D931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8" name="Group 77"/>
            <p:cNvGrpSpPr>
              <a:grpSpLocks/>
            </p:cNvGrpSpPr>
            <p:nvPr/>
          </p:nvGrpSpPr>
          <p:grpSpPr bwMode="auto">
            <a:xfrm>
              <a:off x="8393" y="4714"/>
              <a:ext cx="87" cy="73"/>
              <a:chOff x="8393" y="4714"/>
              <a:chExt cx="87" cy="73"/>
            </a:xfrm>
          </p:grpSpPr>
          <p:sp>
            <p:nvSpPr>
              <p:cNvPr id="10353" name="Freeform 78"/>
              <p:cNvSpPr>
                <a:spLocks/>
              </p:cNvSpPr>
              <p:nvPr/>
            </p:nvSpPr>
            <p:spPr bwMode="auto">
              <a:xfrm>
                <a:off x="8393" y="4714"/>
                <a:ext cx="87" cy="73"/>
              </a:xfrm>
              <a:custGeom>
                <a:avLst/>
                <a:gdLst>
                  <a:gd name="T0" fmla="+- 0 8454 8393"/>
                  <a:gd name="T1" fmla="*/ T0 w 87"/>
                  <a:gd name="T2" fmla="+- 0 4714 4714"/>
                  <a:gd name="T3" fmla="*/ 4714 h 73"/>
                  <a:gd name="T4" fmla="+- 0 8434 8393"/>
                  <a:gd name="T5" fmla="*/ T4 w 87"/>
                  <a:gd name="T6" fmla="+- 0 4720 4714"/>
                  <a:gd name="T7" fmla="*/ 4720 h 73"/>
                  <a:gd name="T8" fmla="+- 0 8420 8393"/>
                  <a:gd name="T9" fmla="*/ T8 w 87"/>
                  <a:gd name="T10" fmla="+- 0 4733 4714"/>
                  <a:gd name="T11" fmla="*/ 4733 h 73"/>
                  <a:gd name="T12" fmla="+- 0 8408 8393"/>
                  <a:gd name="T13" fmla="*/ T12 w 87"/>
                  <a:gd name="T14" fmla="+- 0 4748 4714"/>
                  <a:gd name="T15" fmla="*/ 4748 h 73"/>
                  <a:gd name="T16" fmla="+- 0 8393 8393"/>
                  <a:gd name="T17" fmla="*/ T16 w 87"/>
                  <a:gd name="T18" fmla="+- 0 4762 4714"/>
                  <a:gd name="T19" fmla="*/ 4762 h 73"/>
                  <a:gd name="T20" fmla="+- 0 8393 8393"/>
                  <a:gd name="T21" fmla="*/ T20 w 87"/>
                  <a:gd name="T22" fmla="+- 0 4768 4714"/>
                  <a:gd name="T23" fmla="*/ 4768 h 73"/>
                  <a:gd name="T24" fmla="+- 0 8404 8393"/>
                  <a:gd name="T25" fmla="*/ T24 w 87"/>
                  <a:gd name="T26" fmla="+- 0 4775 4714"/>
                  <a:gd name="T27" fmla="*/ 4775 h 73"/>
                  <a:gd name="T28" fmla="+- 0 8393 8393"/>
                  <a:gd name="T29" fmla="*/ T28 w 87"/>
                  <a:gd name="T30" fmla="+- 0 4779 4714"/>
                  <a:gd name="T31" fmla="*/ 4779 h 73"/>
                  <a:gd name="T32" fmla="+- 0 8417 8393"/>
                  <a:gd name="T33" fmla="*/ T32 w 87"/>
                  <a:gd name="T34" fmla="+- 0 4786 4714"/>
                  <a:gd name="T35" fmla="*/ 4786 h 73"/>
                  <a:gd name="T36" fmla="+- 0 8433 8393"/>
                  <a:gd name="T37" fmla="*/ T36 w 87"/>
                  <a:gd name="T38" fmla="+- 0 4774 4714"/>
                  <a:gd name="T39" fmla="*/ 4774 h 73"/>
                  <a:gd name="T40" fmla="+- 0 8452 8393"/>
                  <a:gd name="T41" fmla="*/ T40 w 87"/>
                  <a:gd name="T42" fmla="+- 0 4768 4714"/>
                  <a:gd name="T43" fmla="*/ 4768 h 73"/>
                  <a:gd name="T44" fmla="+- 0 8469 8393"/>
                  <a:gd name="T45" fmla="*/ T44 w 87"/>
                  <a:gd name="T46" fmla="+- 0 4759 4714"/>
                  <a:gd name="T47" fmla="*/ 4759 h 73"/>
                  <a:gd name="T48" fmla="+- 0 8480 8393"/>
                  <a:gd name="T49" fmla="*/ T48 w 87"/>
                  <a:gd name="T50" fmla="+- 0 4741 4714"/>
                  <a:gd name="T51" fmla="*/ 4741 h 73"/>
                  <a:gd name="T52" fmla="+- 0 8474 8393"/>
                  <a:gd name="T53" fmla="*/ T52 w 87"/>
                  <a:gd name="T54" fmla="+- 0 4731 4714"/>
                  <a:gd name="T55" fmla="*/ 4731 h 73"/>
                  <a:gd name="T56" fmla="+- 0 8463 8393"/>
                  <a:gd name="T57" fmla="*/ T56 w 87"/>
                  <a:gd name="T58" fmla="+- 0 4719 4714"/>
                  <a:gd name="T59" fmla="*/ 4719 h 73"/>
                  <a:gd name="T60" fmla="+- 0 8454 8393"/>
                  <a:gd name="T61" fmla="*/ T60 w 87"/>
                  <a:gd name="T62" fmla="+- 0 4714 4714"/>
                  <a:gd name="T63" fmla="*/ 4714 h 7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87" h="73">
                    <a:moveTo>
                      <a:pt x="61" y="0"/>
                    </a:moveTo>
                    <a:lnTo>
                      <a:pt x="41" y="6"/>
                    </a:lnTo>
                    <a:lnTo>
                      <a:pt x="27" y="19"/>
                    </a:lnTo>
                    <a:lnTo>
                      <a:pt x="15" y="34"/>
                    </a:lnTo>
                    <a:lnTo>
                      <a:pt x="0" y="48"/>
                    </a:lnTo>
                    <a:lnTo>
                      <a:pt x="0" y="54"/>
                    </a:lnTo>
                    <a:lnTo>
                      <a:pt x="11" y="61"/>
                    </a:lnTo>
                    <a:lnTo>
                      <a:pt x="0" y="65"/>
                    </a:lnTo>
                    <a:lnTo>
                      <a:pt x="24" y="72"/>
                    </a:lnTo>
                    <a:lnTo>
                      <a:pt x="40" y="60"/>
                    </a:lnTo>
                    <a:lnTo>
                      <a:pt x="59" y="54"/>
                    </a:lnTo>
                    <a:lnTo>
                      <a:pt x="76" y="45"/>
                    </a:lnTo>
                    <a:lnTo>
                      <a:pt x="87" y="27"/>
                    </a:lnTo>
                    <a:lnTo>
                      <a:pt x="81" y="17"/>
                    </a:lnTo>
                    <a:lnTo>
                      <a:pt x="70" y="5"/>
                    </a:lnTo>
                    <a:lnTo>
                      <a:pt x="6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9" name="Group 79"/>
            <p:cNvGrpSpPr>
              <a:grpSpLocks/>
            </p:cNvGrpSpPr>
            <p:nvPr/>
          </p:nvGrpSpPr>
          <p:grpSpPr bwMode="auto">
            <a:xfrm>
              <a:off x="6685" y="4666"/>
              <a:ext cx="969" cy="162"/>
              <a:chOff x="6685" y="4666"/>
              <a:chExt cx="969" cy="162"/>
            </a:xfrm>
          </p:grpSpPr>
          <p:sp>
            <p:nvSpPr>
              <p:cNvPr id="10351" name="Freeform 80"/>
              <p:cNvSpPr>
                <a:spLocks/>
              </p:cNvSpPr>
              <p:nvPr/>
            </p:nvSpPr>
            <p:spPr bwMode="auto">
              <a:xfrm>
                <a:off x="6685" y="4666"/>
                <a:ext cx="969" cy="162"/>
              </a:xfrm>
              <a:custGeom>
                <a:avLst/>
                <a:gdLst>
                  <a:gd name="T0" fmla="+- 0 6703 6685"/>
                  <a:gd name="T1" fmla="*/ T0 w 969"/>
                  <a:gd name="T2" fmla="+- 0 4693 4666"/>
                  <a:gd name="T3" fmla="*/ 4693 h 162"/>
                  <a:gd name="T4" fmla="+- 0 6685 6685"/>
                  <a:gd name="T5" fmla="*/ T4 w 969"/>
                  <a:gd name="T6" fmla="+- 0 4716 4666"/>
                  <a:gd name="T7" fmla="*/ 4716 h 162"/>
                  <a:gd name="T8" fmla="+- 0 6691 6685"/>
                  <a:gd name="T9" fmla="*/ T8 w 969"/>
                  <a:gd name="T10" fmla="+- 0 4748 4666"/>
                  <a:gd name="T11" fmla="*/ 4748 h 162"/>
                  <a:gd name="T12" fmla="+- 0 6714 6685"/>
                  <a:gd name="T13" fmla="*/ T12 w 969"/>
                  <a:gd name="T14" fmla="+- 0 4770 4666"/>
                  <a:gd name="T15" fmla="*/ 4770 h 162"/>
                  <a:gd name="T16" fmla="+- 0 6835 6685"/>
                  <a:gd name="T17" fmla="*/ T16 w 969"/>
                  <a:gd name="T18" fmla="+- 0 4801 4666"/>
                  <a:gd name="T19" fmla="*/ 4801 h 162"/>
                  <a:gd name="T20" fmla="+- 0 6907 6685"/>
                  <a:gd name="T21" fmla="*/ T20 w 969"/>
                  <a:gd name="T22" fmla="+- 0 4812 4666"/>
                  <a:gd name="T23" fmla="*/ 4812 h 162"/>
                  <a:gd name="T24" fmla="+- 0 6985 6685"/>
                  <a:gd name="T25" fmla="*/ T24 w 969"/>
                  <a:gd name="T26" fmla="+- 0 4821 4666"/>
                  <a:gd name="T27" fmla="*/ 4821 h 162"/>
                  <a:gd name="T28" fmla="+- 0 7067 6685"/>
                  <a:gd name="T29" fmla="*/ T28 w 969"/>
                  <a:gd name="T30" fmla="+- 0 4826 4666"/>
                  <a:gd name="T31" fmla="*/ 4826 h 162"/>
                  <a:gd name="T32" fmla="+- 0 7151 6685"/>
                  <a:gd name="T33" fmla="*/ T32 w 969"/>
                  <a:gd name="T34" fmla="+- 0 4827 4666"/>
                  <a:gd name="T35" fmla="*/ 4827 h 162"/>
                  <a:gd name="T36" fmla="+- 0 7237 6685"/>
                  <a:gd name="T37" fmla="*/ T36 w 969"/>
                  <a:gd name="T38" fmla="+- 0 4823 4666"/>
                  <a:gd name="T39" fmla="*/ 4823 h 162"/>
                  <a:gd name="T40" fmla="+- 0 7323 6685"/>
                  <a:gd name="T41" fmla="*/ T40 w 969"/>
                  <a:gd name="T42" fmla="+- 0 4814 4666"/>
                  <a:gd name="T43" fmla="*/ 4814 h 162"/>
                  <a:gd name="T44" fmla="+- 0 7407 6685"/>
                  <a:gd name="T45" fmla="*/ T44 w 969"/>
                  <a:gd name="T46" fmla="+- 0 4800 4666"/>
                  <a:gd name="T47" fmla="*/ 4800 h 162"/>
                  <a:gd name="T48" fmla="+- 0 7488 6685"/>
                  <a:gd name="T49" fmla="*/ T48 w 969"/>
                  <a:gd name="T50" fmla="+- 0 4780 4666"/>
                  <a:gd name="T51" fmla="*/ 4780 h 162"/>
                  <a:gd name="T52" fmla="+- 0 7524 6685"/>
                  <a:gd name="T53" fmla="*/ T52 w 969"/>
                  <a:gd name="T54" fmla="+- 0 4767 4666"/>
                  <a:gd name="T55" fmla="*/ 4767 h 162"/>
                  <a:gd name="T56" fmla="+- 0 7204 6685"/>
                  <a:gd name="T57" fmla="*/ T56 w 969"/>
                  <a:gd name="T58" fmla="+- 0 4767 4666"/>
                  <a:gd name="T59" fmla="*/ 4767 h 162"/>
                  <a:gd name="T60" fmla="+- 0 7125 6685"/>
                  <a:gd name="T61" fmla="*/ T60 w 969"/>
                  <a:gd name="T62" fmla="+- 0 4766 4666"/>
                  <a:gd name="T63" fmla="*/ 4766 h 162"/>
                  <a:gd name="T64" fmla="+- 0 7046 6685"/>
                  <a:gd name="T65" fmla="*/ T64 w 969"/>
                  <a:gd name="T66" fmla="+- 0 4761 4666"/>
                  <a:gd name="T67" fmla="*/ 4761 h 162"/>
                  <a:gd name="T68" fmla="+- 0 6969 6685"/>
                  <a:gd name="T69" fmla="*/ T68 w 969"/>
                  <a:gd name="T70" fmla="+- 0 4751 4666"/>
                  <a:gd name="T71" fmla="*/ 4751 h 162"/>
                  <a:gd name="T72" fmla="+- 0 6893 6685"/>
                  <a:gd name="T73" fmla="*/ T72 w 969"/>
                  <a:gd name="T74" fmla="+- 0 4738 4666"/>
                  <a:gd name="T75" fmla="*/ 4738 h 162"/>
                  <a:gd name="T76" fmla="+- 0 6820 6685"/>
                  <a:gd name="T77" fmla="*/ T76 w 969"/>
                  <a:gd name="T78" fmla="+- 0 4722 4666"/>
                  <a:gd name="T79" fmla="*/ 4722 h 162"/>
                  <a:gd name="T80" fmla="+- 0 6750 6685"/>
                  <a:gd name="T81" fmla="*/ T80 w 969"/>
                  <a:gd name="T82" fmla="+- 0 4698 4666"/>
                  <a:gd name="T83" fmla="*/ 4698 h 162"/>
                  <a:gd name="T84" fmla="+- 0 6703 6685"/>
                  <a:gd name="T85" fmla="*/ T84 w 969"/>
                  <a:gd name="T86" fmla="+- 0 4693 4666"/>
                  <a:gd name="T87" fmla="*/ 4693 h 16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Lst>
                <a:rect l="0" t="0" r="r" b="b"/>
                <a:pathLst>
                  <a:path w="969" h="162">
                    <a:moveTo>
                      <a:pt x="18" y="27"/>
                    </a:moveTo>
                    <a:lnTo>
                      <a:pt x="0" y="50"/>
                    </a:lnTo>
                    <a:lnTo>
                      <a:pt x="6" y="82"/>
                    </a:lnTo>
                    <a:lnTo>
                      <a:pt x="29" y="104"/>
                    </a:lnTo>
                    <a:lnTo>
                      <a:pt x="150" y="135"/>
                    </a:lnTo>
                    <a:lnTo>
                      <a:pt x="222" y="146"/>
                    </a:lnTo>
                    <a:lnTo>
                      <a:pt x="300" y="155"/>
                    </a:lnTo>
                    <a:lnTo>
                      <a:pt x="382" y="160"/>
                    </a:lnTo>
                    <a:lnTo>
                      <a:pt x="466" y="161"/>
                    </a:lnTo>
                    <a:lnTo>
                      <a:pt x="552" y="157"/>
                    </a:lnTo>
                    <a:lnTo>
                      <a:pt x="638" y="148"/>
                    </a:lnTo>
                    <a:lnTo>
                      <a:pt x="722" y="134"/>
                    </a:lnTo>
                    <a:lnTo>
                      <a:pt x="803" y="114"/>
                    </a:lnTo>
                    <a:lnTo>
                      <a:pt x="839" y="101"/>
                    </a:lnTo>
                    <a:lnTo>
                      <a:pt x="519" y="101"/>
                    </a:lnTo>
                    <a:lnTo>
                      <a:pt x="440" y="100"/>
                    </a:lnTo>
                    <a:lnTo>
                      <a:pt x="361" y="95"/>
                    </a:lnTo>
                    <a:lnTo>
                      <a:pt x="284" y="85"/>
                    </a:lnTo>
                    <a:lnTo>
                      <a:pt x="208" y="72"/>
                    </a:lnTo>
                    <a:lnTo>
                      <a:pt x="135" y="56"/>
                    </a:lnTo>
                    <a:lnTo>
                      <a:pt x="65" y="32"/>
                    </a:lnTo>
                    <a:lnTo>
                      <a:pt x="18" y="27"/>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52" name="Freeform 81"/>
              <p:cNvSpPr>
                <a:spLocks/>
              </p:cNvSpPr>
              <p:nvPr/>
            </p:nvSpPr>
            <p:spPr bwMode="auto">
              <a:xfrm>
                <a:off x="6685" y="4666"/>
                <a:ext cx="969" cy="162"/>
              </a:xfrm>
              <a:custGeom>
                <a:avLst/>
                <a:gdLst>
                  <a:gd name="T0" fmla="+- 0 7646 6685"/>
                  <a:gd name="T1" fmla="*/ T0 w 969"/>
                  <a:gd name="T2" fmla="+- 0 4666 4666"/>
                  <a:gd name="T3" fmla="*/ 4666 h 162"/>
                  <a:gd name="T4" fmla="+- 0 7580 6685"/>
                  <a:gd name="T5" fmla="*/ T4 w 969"/>
                  <a:gd name="T6" fmla="+- 0 4697 4666"/>
                  <a:gd name="T7" fmla="*/ 4697 h 162"/>
                  <a:gd name="T8" fmla="+- 0 7509 6685"/>
                  <a:gd name="T9" fmla="*/ T8 w 969"/>
                  <a:gd name="T10" fmla="+- 0 4722 4666"/>
                  <a:gd name="T11" fmla="*/ 4722 h 162"/>
                  <a:gd name="T12" fmla="+- 0 7436 6685"/>
                  <a:gd name="T13" fmla="*/ T12 w 969"/>
                  <a:gd name="T14" fmla="+- 0 4741 4666"/>
                  <a:gd name="T15" fmla="*/ 4741 h 162"/>
                  <a:gd name="T16" fmla="+- 0 7360 6685"/>
                  <a:gd name="T17" fmla="*/ T16 w 969"/>
                  <a:gd name="T18" fmla="+- 0 4755 4666"/>
                  <a:gd name="T19" fmla="*/ 4755 h 162"/>
                  <a:gd name="T20" fmla="+- 0 7282 6685"/>
                  <a:gd name="T21" fmla="*/ T20 w 969"/>
                  <a:gd name="T22" fmla="+- 0 4764 4666"/>
                  <a:gd name="T23" fmla="*/ 4764 h 162"/>
                  <a:gd name="T24" fmla="+- 0 7204 6685"/>
                  <a:gd name="T25" fmla="*/ T24 w 969"/>
                  <a:gd name="T26" fmla="+- 0 4767 4666"/>
                  <a:gd name="T27" fmla="*/ 4767 h 162"/>
                  <a:gd name="T28" fmla="+- 0 7524 6685"/>
                  <a:gd name="T29" fmla="*/ T28 w 969"/>
                  <a:gd name="T30" fmla="+- 0 4767 4666"/>
                  <a:gd name="T31" fmla="*/ 4767 h 162"/>
                  <a:gd name="T32" fmla="+- 0 7564 6685"/>
                  <a:gd name="T33" fmla="*/ T32 w 969"/>
                  <a:gd name="T34" fmla="+- 0 4753 4666"/>
                  <a:gd name="T35" fmla="*/ 4753 h 162"/>
                  <a:gd name="T36" fmla="+- 0 7634 6685"/>
                  <a:gd name="T37" fmla="*/ T36 w 969"/>
                  <a:gd name="T38" fmla="+- 0 4719 4666"/>
                  <a:gd name="T39" fmla="*/ 4719 h 162"/>
                  <a:gd name="T40" fmla="+- 0 7646 6685"/>
                  <a:gd name="T41" fmla="*/ T40 w 969"/>
                  <a:gd name="T42" fmla="+- 0 4709 4666"/>
                  <a:gd name="T43" fmla="*/ 4709 h 162"/>
                  <a:gd name="T44" fmla="+- 0 7645 6685"/>
                  <a:gd name="T45" fmla="*/ T44 w 969"/>
                  <a:gd name="T46" fmla="+- 0 4697 4666"/>
                  <a:gd name="T47" fmla="*/ 4697 h 162"/>
                  <a:gd name="T48" fmla="+- 0 7644 6685"/>
                  <a:gd name="T49" fmla="*/ T48 w 969"/>
                  <a:gd name="T50" fmla="+- 0 4685 4666"/>
                  <a:gd name="T51" fmla="*/ 4685 h 162"/>
                  <a:gd name="T52" fmla="+- 0 7653 6685"/>
                  <a:gd name="T53" fmla="*/ T52 w 969"/>
                  <a:gd name="T54" fmla="+- 0 4674 4666"/>
                  <a:gd name="T55" fmla="*/ 4674 h 162"/>
                  <a:gd name="T56" fmla="+- 0 7646 6685"/>
                  <a:gd name="T57" fmla="*/ T56 w 969"/>
                  <a:gd name="T58" fmla="+- 0 4666 4666"/>
                  <a:gd name="T59" fmla="*/ 4666 h 16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Lst>
                <a:rect l="0" t="0" r="r" b="b"/>
                <a:pathLst>
                  <a:path w="969" h="162">
                    <a:moveTo>
                      <a:pt x="961" y="0"/>
                    </a:moveTo>
                    <a:lnTo>
                      <a:pt x="895" y="31"/>
                    </a:lnTo>
                    <a:lnTo>
                      <a:pt x="824" y="56"/>
                    </a:lnTo>
                    <a:lnTo>
                      <a:pt x="751" y="75"/>
                    </a:lnTo>
                    <a:lnTo>
                      <a:pt x="675" y="89"/>
                    </a:lnTo>
                    <a:lnTo>
                      <a:pt x="597" y="98"/>
                    </a:lnTo>
                    <a:lnTo>
                      <a:pt x="519" y="101"/>
                    </a:lnTo>
                    <a:lnTo>
                      <a:pt x="839" y="101"/>
                    </a:lnTo>
                    <a:lnTo>
                      <a:pt x="879" y="87"/>
                    </a:lnTo>
                    <a:lnTo>
                      <a:pt x="949" y="53"/>
                    </a:lnTo>
                    <a:lnTo>
                      <a:pt x="961" y="43"/>
                    </a:lnTo>
                    <a:lnTo>
                      <a:pt x="960" y="31"/>
                    </a:lnTo>
                    <a:lnTo>
                      <a:pt x="959" y="19"/>
                    </a:lnTo>
                    <a:lnTo>
                      <a:pt x="968" y="8"/>
                    </a:lnTo>
                    <a:lnTo>
                      <a:pt x="961" y="0"/>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0" name="Group 82"/>
            <p:cNvGrpSpPr>
              <a:grpSpLocks/>
            </p:cNvGrpSpPr>
            <p:nvPr/>
          </p:nvGrpSpPr>
          <p:grpSpPr bwMode="auto">
            <a:xfrm>
              <a:off x="6920" y="4903"/>
              <a:ext cx="364" cy="88"/>
              <a:chOff x="6920" y="4903"/>
              <a:chExt cx="364" cy="88"/>
            </a:xfrm>
          </p:grpSpPr>
          <p:sp>
            <p:nvSpPr>
              <p:cNvPr id="10349" name="Freeform 83"/>
              <p:cNvSpPr>
                <a:spLocks/>
              </p:cNvSpPr>
              <p:nvPr/>
            </p:nvSpPr>
            <p:spPr bwMode="auto">
              <a:xfrm>
                <a:off x="6920" y="4903"/>
                <a:ext cx="364" cy="88"/>
              </a:xfrm>
              <a:custGeom>
                <a:avLst/>
                <a:gdLst>
                  <a:gd name="T0" fmla="+- 0 6920 6920"/>
                  <a:gd name="T1" fmla="*/ T0 w 364"/>
                  <a:gd name="T2" fmla="+- 0 4903 4903"/>
                  <a:gd name="T3" fmla="*/ 4903 h 88"/>
                  <a:gd name="T4" fmla="+- 0 7013 6920"/>
                  <a:gd name="T5" fmla="*/ T4 w 364"/>
                  <a:gd name="T6" fmla="+- 0 4967 4903"/>
                  <a:gd name="T7" fmla="*/ 4967 h 88"/>
                  <a:gd name="T8" fmla="+- 0 7081 6920"/>
                  <a:gd name="T9" fmla="*/ T8 w 364"/>
                  <a:gd name="T10" fmla="+- 0 4984 4903"/>
                  <a:gd name="T11" fmla="*/ 4984 h 88"/>
                  <a:gd name="T12" fmla="+- 0 7151 6920"/>
                  <a:gd name="T13" fmla="*/ T12 w 364"/>
                  <a:gd name="T14" fmla="+- 0 4990 4903"/>
                  <a:gd name="T15" fmla="*/ 4990 h 88"/>
                  <a:gd name="T16" fmla="+- 0 7219 6920"/>
                  <a:gd name="T17" fmla="*/ T16 w 364"/>
                  <a:gd name="T18" fmla="+- 0 4981 4903"/>
                  <a:gd name="T19" fmla="*/ 4981 h 88"/>
                  <a:gd name="T20" fmla="+- 0 7280 6920"/>
                  <a:gd name="T21" fmla="*/ T20 w 364"/>
                  <a:gd name="T22" fmla="+- 0 4953 4903"/>
                  <a:gd name="T23" fmla="*/ 4953 h 88"/>
                  <a:gd name="T24" fmla="+- 0 7284 6920"/>
                  <a:gd name="T25" fmla="*/ T24 w 364"/>
                  <a:gd name="T26" fmla="+- 0 4943 4903"/>
                  <a:gd name="T27" fmla="*/ 4943 h 88"/>
                  <a:gd name="T28" fmla="+- 0 7273 6920"/>
                  <a:gd name="T29" fmla="*/ T28 w 364"/>
                  <a:gd name="T30" fmla="+- 0 4938 4903"/>
                  <a:gd name="T31" fmla="*/ 4938 h 88"/>
                  <a:gd name="T32" fmla="+- 0 7272 6920"/>
                  <a:gd name="T33" fmla="*/ T32 w 364"/>
                  <a:gd name="T34" fmla="+- 0 4936 4903"/>
                  <a:gd name="T35" fmla="*/ 4936 h 88"/>
                  <a:gd name="T36" fmla="+- 0 7173 6920"/>
                  <a:gd name="T37" fmla="*/ T36 w 364"/>
                  <a:gd name="T38" fmla="+- 0 4936 4903"/>
                  <a:gd name="T39" fmla="*/ 4936 h 88"/>
                  <a:gd name="T40" fmla="+- 0 7061 6920"/>
                  <a:gd name="T41" fmla="*/ T40 w 364"/>
                  <a:gd name="T42" fmla="+- 0 4927 4903"/>
                  <a:gd name="T43" fmla="*/ 4927 h 88"/>
                  <a:gd name="T44" fmla="+- 0 6966 6920"/>
                  <a:gd name="T45" fmla="*/ T44 w 364"/>
                  <a:gd name="T46" fmla="+- 0 4914 4903"/>
                  <a:gd name="T47" fmla="*/ 4914 h 88"/>
                  <a:gd name="T48" fmla="+- 0 6920 6920"/>
                  <a:gd name="T49" fmla="*/ T48 w 364"/>
                  <a:gd name="T50" fmla="+- 0 4903 4903"/>
                  <a:gd name="T51" fmla="*/ 4903 h 8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364" h="88">
                    <a:moveTo>
                      <a:pt x="0" y="0"/>
                    </a:moveTo>
                    <a:lnTo>
                      <a:pt x="93" y="64"/>
                    </a:lnTo>
                    <a:lnTo>
                      <a:pt x="161" y="81"/>
                    </a:lnTo>
                    <a:lnTo>
                      <a:pt x="231" y="87"/>
                    </a:lnTo>
                    <a:lnTo>
                      <a:pt x="299" y="78"/>
                    </a:lnTo>
                    <a:lnTo>
                      <a:pt x="360" y="50"/>
                    </a:lnTo>
                    <a:lnTo>
                      <a:pt x="364" y="40"/>
                    </a:lnTo>
                    <a:lnTo>
                      <a:pt x="353" y="35"/>
                    </a:lnTo>
                    <a:lnTo>
                      <a:pt x="352" y="33"/>
                    </a:lnTo>
                    <a:lnTo>
                      <a:pt x="253" y="33"/>
                    </a:lnTo>
                    <a:lnTo>
                      <a:pt x="141" y="24"/>
                    </a:lnTo>
                    <a:lnTo>
                      <a:pt x="46" y="11"/>
                    </a:lnTo>
                    <a:lnTo>
                      <a:pt x="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50" name="Freeform 84"/>
              <p:cNvSpPr>
                <a:spLocks/>
              </p:cNvSpPr>
              <p:nvPr/>
            </p:nvSpPr>
            <p:spPr bwMode="auto">
              <a:xfrm>
                <a:off x="6920" y="4903"/>
                <a:ext cx="364" cy="88"/>
              </a:xfrm>
              <a:custGeom>
                <a:avLst/>
                <a:gdLst>
                  <a:gd name="T0" fmla="+- 0 7270 6920"/>
                  <a:gd name="T1" fmla="*/ T0 w 364"/>
                  <a:gd name="T2" fmla="+- 0 4934 4903"/>
                  <a:gd name="T3" fmla="*/ 4934 h 88"/>
                  <a:gd name="T4" fmla="+- 0 7173 6920"/>
                  <a:gd name="T5" fmla="*/ T4 w 364"/>
                  <a:gd name="T6" fmla="+- 0 4936 4903"/>
                  <a:gd name="T7" fmla="*/ 4936 h 88"/>
                  <a:gd name="T8" fmla="+- 0 7272 6920"/>
                  <a:gd name="T9" fmla="*/ T8 w 364"/>
                  <a:gd name="T10" fmla="+- 0 4936 4903"/>
                  <a:gd name="T11" fmla="*/ 4936 h 88"/>
                  <a:gd name="T12" fmla="+- 0 7270 6920"/>
                  <a:gd name="T13" fmla="*/ T12 w 364"/>
                  <a:gd name="T14" fmla="+- 0 4934 4903"/>
                  <a:gd name="T15" fmla="*/ 4934 h 88"/>
                </a:gdLst>
                <a:ahLst/>
                <a:cxnLst>
                  <a:cxn ang="0">
                    <a:pos x="T1" y="T3"/>
                  </a:cxn>
                  <a:cxn ang="0">
                    <a:pos x="T5" y="T7"/>
                  </a:cxn>
                  <a:cxn ang="0">
                    <a:pos x="T9" y="T11"/>
                  </a:cxn>
                  <a:cxn ang="0">
                    <a:pos x="T13" y="T15"/>
                  </a:cxn>
                </a:cxnLst>
                <a:rect l="0" t="0" r="r" b="b"/>
                <a:pathLst>
                  <a:path w="364" h="88">
                    <a:moveTo>
                      <a:pt x="350" y="31"/>
                    </a:moveTo>
                    <a:lnTo>
                      <a:pt x="253" y="33"/>
                    </a:lnTo>
                    <a:lnTo>
                      <a:pt x="352" y="33"/>
                    </a:lnTo>
                    <a:lnTo>
                      <a:pt x="350" y="31"/>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1" name="Group 85"/>
            <p:cNvGrpSpPr>
              <a:grpSpLocks/>
            </p:cNvGrpSpPr>
            <p:nvPr/>
          </p:nvGrpSpPr>
          <p:grpSpPr bwMode="auto">
            <a:xfrm>
              <a:off x="6463" y="4136"/>
              <a:ext cx="449" cy="629"/>
              <a:chOff x="6463" y="4136"/>
              <a:chExt cx="449" cy="629"/>
            </a:xfrm>
          </p:grpSpPr>
          <p:sp>
            <p:nvSpPr>
              <p:cNvPr id="10347" name="Freeform 86"/>
              <p:cNvSpPr>
                <a:spLocks/>
              </p:cNvSpPr>
              <p:nvPr/>
            </p:nvSpPr>
            <p:spPr bwMode="auto">
              <a:xfrm>
                <a:off x="6463" y="4136"/>
                <a:ext cx="449" cy="629"/>
              </a:xfrm>
              <a:custGeom>
                <a:avLst/>
                <a:gdLst>
                  <a:gd name="T0" fmla="+- 0 6862 6463"/>
                  <a:gd name="T1" fmla="*/ T0 w 449"/>
                  <a:gd name="T2" fmla="+- 0 4136 4136"/>
                  <a:gd name="T3" fmla="*/ 4136 h 629"/>
                  <a:gd name="T4" fmla="+- 0 6749 6463"/>
                  <a:gd name="T5" fmla="*/ T4 w 449"/>
                  <a:gd name="T6" fmla="+- 0 4211 4136"/>
                  <a:gd name="T7" fmla="*/ 4211 h 629"/>
                  <a:gd name="T8" fmla="+- 0 6688 6463"/>
                  <a:gd name="T9" fmla="*/ T8 w 449"/>
                  <a:gd name="T10" fmla="+- 0 4235 4136"/>
                  <a:gd name="T11" fmla="*/ 4235 h 629"/>
                  <a:gd name="T12" fmla="+- 0 6622 6463"/>
                  <a:gd name="T13" fmla="*/ T12 w 449"/>
                  <a:gd name="T14" fmla="+- 0 4249 4136"/>
                  <a:gd name="T15" fmla="*/ 4249 h 629"/>
                  <a:gd name="T16" fmla="+- 0 6556 6463"/>
                  <a:gd name="T17" fmla="*/ T16 w 449"/>
                  <a:gd name="T18" fmla="+- 0 4266 4136"/>
                  <a:gd name="T19" fmla="*/ 4266 h 629"/>
                  <a:gd name="T20" fmla="+- 0 6501 6463"/>
                  <a:gd name="T21" fmla="*/ T20 w 449"/>
                  <a:gd name="T22" fmla="+- 0 4297 4136"/>
                  <a:gd name="T23" fmla="*/ 4297 h 629"/>
                  <a:gd name="T24" fmla="+- 0 6463 6463"/>
                  <a:gd name="T25" fmla="*/ T24 w 449"/>
                  <a:gd name="T26" fmla="+- 0 4355 4136"/>
                  <a:gd name="T27" fmla="*/ 4355 h 629"/>
                  <a:gd name="T28" fmla="+- 0 6464 6463"/>
                  <a:gd name="T29" fmla="*/ T28 w 449"/>
                  <a:gd name="T30" fmla="+- 0 4411 4136"/>
                  <a:gd name="T31" fmla="*/ 4411 h 629"/>
                  <a:gd name="T32" fmla="+- 0 6518 6463"/>
                  <a:gd name="T33" fmla="*/ T32 w 449"/>
                  <a:gd name="T34" fmla="+- 0 4500 4136"/>
                  <a:gd name="T35" fmla="*/ 4500 h 629"/>
                  <a:gd name="T36" fmla="+- 0 6599 6463"/>
                  <a:gd name="T37" fmla="*/ T36 w 449"/>
                  <a:gd name="T38" fmla="+- 0 4559 4136"/>
                  <a:gd name="T39" fmla="*/ 4559 h 629"/>
                  <a:gd name="T40" fmla="+- 0 6687 6463"/>
                  <a:gd name="T41" fmla="*/ T40 w 449"/>
                  <a:gd name="T42" fmla="+- 0 4585 4136"/>
                  <a:gd name="T43" fmla="*/ 4585 h 629"/>
                  <a:gd name="T44" fmla="+- 0 6735 6463"/>
                  <a:gd name="T45" fmla="*/ T44 w 449"/>
                  <a:gd name="T46" fmla="+- 0 4591 4136"/>
                  <a:gd name="T47" fmla="*/ 4591 h 629"/>
                  <a:gd name="T48" fmla="+- 0 6742 6463"/>
                  <a:gd name="T49" fmla="*/ T48 w 449"/>
                  <a:gd name="T50" fmla="+- 0 4621 4136"/>
                  <a:gd name="T51" fmla="*/ 4621 h 629"/>
                  <a:gd name="T52" fmla="+- 0 6781 6463"/>
                  <a:gd name="T53" fmla="*/ T52 w 449"/>
                  <a:gd name="T54" fmla="+- 0 4723 4136"/>
                  <a:gd name="T55" fmla="*/ 4723 h 629"/>
                  <a:gd name="T56" fmla="+- 0 6830 6463"/>
                  <a:gd name="T57" fmla="*/ T56 w 449"/>
                  <a:gd name="T58" fmla="+- 0 4761 4136"/>
                  <a:gd name="T59" fmla="*/ 4761 h 629"/>
                  <a:gd name="T60" fmla="+- 0 6863 6463"/>
                  <a:gd name="T61" fmla="*/ T60 w 449"/>
                  <a:gd name="T62" fmla="+- 0 4764 4136"/>
                  <a:gd name="T63" fmla="*/ 4764 h 629"/>
                  <a:gd name="T64" fmla="+- 0 6893 6463"/>
                  <a:gd name="T65" fmla="*/ T64 w 449"/>
                  <a:gd name="T66" fmla="+- 0 4764 4136"/>
                  <a:gd name="T67" fmla="*/ 4764 h 629"/>
                  <a:gd name="T68" fmla="+- 0 6911 6463"/>
                  <a:gd name="T69" fmla="*/ T68 w 449"/>
                  <a:gd name="T70" fmla="+- 0 4760 4136"/>
                  <a:gd name="T71" fmla="*/ 4760 h 629"/>
                  <a:gd name="T72" fmla="+- 0 6867 6463"/>
                  <a:gd name="T73" fmla="*/ T72 w 449"/>
                  <a:gd name="T74" fmla="+- 0 4713 4136"/>
                  <a:gd name="T75" fmla="*/ 4713 h 629"/>
                  <a:gd name="T76" fmla="+- 0 6831 6463"/>
                  <a:gd name="T77" fmla="*/ T76 w 449"/>
                  <a:gd name="T78" fmla="+- 0 4653 4136"/>
                  <a:gd name="T79" fmla="*/ 4653 h 629"/>
                  <a:gd name="T80" fmla="+- 0 6806 6463"/>
                  <a:gd name="T81" fmla="*/ T80 w 449"/>
                  <a:gd name="T82" fmla="+- 0 4601 4136"/>
                  <a:gd name="T83" fmla="*/ 4601 h 629"/>
                  <a:gd name="T84" fmla="+- 0 6797 6463"/>
                  <a:gd name="T85" fmla="*/ T84 w 449"/>
                  <a:gd name="T86" fmla="+- 0 4579 4136"/>
                  <a:gd name="T87" fmla="*/ 4579 h 629"/>
                  <a:gd name="T88" fmla="+- 0 6809 6463"/>
                  <a:gd name="T89" fmla="*/ T88 w 449"/>
                  <a:gd name="T90" fmla="+- 0 4572 4136"/>
                  <a:gd name="T91" fmla="*/ 4572 h 629"/>
                  <a:gd name="T92" fmla="+- 0 6822 6463"/>
                  <a:gd name="T93" fmla="*/ T92 w 449"/>
                  <a:gd name="T94" fmla="+- 0 4566 4136"/>
                  <a:gd name="T95" fmla="*/ 4566 h 629"/>
                  <a:gd name="T96" fmla="+- 0 6830 6463"/>
                  <a:gd name="T97" fmla="*/ T96 w 449"/>
                  <a:gd name="T98" fmla="+- 0 4557 4136"/>
                  <a:gd name="T99" fmla="*/ 4557 h 629"/>
                  <a:gd name="T100" fmla="+- 0 6826 6463"/>
                  <a:gd name="T101" fmla="*/ T100 w 449"/>
                  <a:gd name="T102" fmla="+- 0 4541 4136"/>
                  <a:gd name="T103" fmla="*/ 4541 h 629"/>
                  <a:gd name="T104" fmla="+- 0 6819 6463"/>
                  <a:gd name="T105" fmla="*/ T104 w 449"/>
                  <a:gd name="T106" fmla="+- 0 4533 4136"/>
                  <a:gd name="T107" fmla="*/ 4533 h 629"/>
                  <a:gd name="T108" fmla="+- 0 6823 6463"/>
                  <a:gd name="T109" fmla="*/ T108 w 449"/>
                  <a:gd name="T110" fmla="+- 0 4521 4136"/>
                  <a:gd name="T111" fmla="*/ 4521 h 629"/>
                  <a:gd name="T112" fmla="+- 0 6820 6463"/>
                  <a:gd name="T113" fmla="*/ T112 w 449"/>
                  <a:gd name="T114" fmla="+- 0 4519 4136"/>
                  <a:gd name="T115" fmla="*/ 4519 h 629"/>
                  <a:gd name="T116" fmla="+- 0 6744 6463"/>
                  <a:gd name="T117" fmla="*/ T116 w 449"/>
                  <a:gd name="T118" fmla="+- 0 4519 4136"/>
                  <a:gd name="T119" fmla="*/ 4519 h 629"/>
                  <a:gd name="T120" fmla="+- 0 6678 6463"/>
                  <a:gd name="T121" fmla="*/ T120 w 449"/>
                  <a:gd name="T122" fmla="+- 0 4508 4136"/>
                  <a:gd name="T123" fmla="*/ 4508 h 629"/>
                  <a:gd name="T124" fmla="+- 0 6619 6463"/>
                  <a:gd name="T125" fmla="*/ T124 w 449"/>
                  <a:gd name="T126" fmla="+- 0 4479 4136"/>
                  <a:gd name="T127" fmla="*/ 4479 h 629"/>
                  <a:gd name="T128" fmla="+- 0 6571 6463"/>
                  <a:gd name="T129" fmla="*/ T128 w 449"/>
                  <a:gd name="T130" fmla="+- 0 4433 4136"/>
                  <a:gd name="T131" fmla="*/ 4433 h 629"/>
                  <a:gd name="T132" fmla="+- 0 6567 6463"/>
                  <a:gd name="T133" fmla="*/ T132 w 449"/>
                  <a:gd name="T134" fmla="+- 0 4417 4136"/>
                  <a:gd name="T135" fmla="*/ 4417 h 629"/>
                  <a:gd name="T136" fmla="+- 0 6567 6463"/>
                  <a:gd name="T137" fmla="*/ T136 w 449"/>
                  <a:gd name="T138" fmla="+- 0 4400 4136"/>
                  <a:gd name="T139" fmla="*/ 4400 h 629"/>
                  <a:gd name="T140" fmla="+- 0 6569 6463"/>
                  <a:gd name="T141" fmla="*/ T140 w 449"/>
                  <a:gd name="T142" fmla="+- 0 4384 4136"/>
                  <a:gd name="T143" fmla="*/ 4384 h 629"/>
                  <a:gd name="T144" fmla="+- 0 6575 6463"/>
                  <a:gd name="T145" fmla="*/ T144 w 449"/>
                  <a:gd name="T146" fmla="+- 0 4370 4136"/>
                  <a:gd name="T147" fmla="*/ 4370 h 629"/>
                  <a:gd name="T148" fmla="+- 0 6624 6463"/>
                  <a:gd name="T149" fmla="*/ T148 w 449"/>
                  <a:gd name="T150" fmla="+- 0 4320 4136"/>
                  <a:gd name="T151" fmla="*/ 4320 h 629"/>
                  <a:gd name="T152" fmla="+- 0 6684 6463"/>
                  <a:gd name="T153" fmla="*/ T152 w 449"/>
                  <a:gd name="T154" fmla="+- 0 4294 4136"/>
                  <a:gd name="T155" fmla="*/ 4294 h 629"/>
                  <a:gd name="T156" fmla="+- 0 6748 6463"/>
                  <a:gd name="T157" fmla="*/ T156 w 449"/>
                  <a:gd name="T158" fmla="+- 0 4274 4136"/>
                  <a:gd name="T159" fmla="*/ 4274 h 629"/>
                  <a:gd name="T160" fmla="+- 0 6807 6463"/>
                  <a:gd name="T161" fmla="*/ T160 w 449"/>
                  <a:gd name="T162" fmla="+- 0 4244 4136"/>
                  <a:gd name="T163" fmla="*/ 4244 h 629"/>
                  <a:gd name="T164" fmla="+- 0 6829 6463"/>
                  <a:gd name="T165" fmla="*/ T164 w 449"/>
                  <a:gd name="T166" fmla="+- 0 4219 4136"/>
                  <a:gd name="T167" fmla="*/ 4219 h 629"/>
                  <a:gd name="T168" fmla="+- 0 6850 6463"/>
                  <a:gd name="T169" fmla="*/ T168 w 449"/>
                  <a:gd name="T170" fmla="+- 0 4193 4136"/>
                  <a:gd name="T171" fmla="*/ 4193 h 629"/>
                  <a:gd name="T172" fmla="+- 0 6863 6463"/>
                  <a:gd name="T173" fmla="*/ T172 w 449"/>
                  <a:gd name="T174" fmla="+- 0 4165 4136"/>
                  <a:gd name="T175" fmla="*/ 4165 h 629"/>
                  <a:gd name="T176" fmla="+- 0 6862 6463"/>
                  <a:gd name="T177" fmla="*/ T176 w 449"/>
                  <a:gd name="T178" fmla="+- 0 4136 4136"/>
                  <a:gd name="T179" fmla="*/ 4136 h 62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Lst>
                <a:rect l="0" t="0" r="r" b="b"/>
                <a:pathLst>
                  <a:path w="449" h="629">
                    <a:moveTo>
                      <a:pt x="399" y="0"/>
                    </a:moveTo>
                    <a:lnTo>
                      <a:pt x="286" y="75"/>
                    </a:lnTo>
                    <a:lnTo>
                      <a:pt x="225" y="99"/>
                    </a:lnTo>
                    <a:lnTo>
                      <a:pt x="159" y="113"/>
                    </a:lnTo>
                    <a:lnTo>
                      <a:pt x="93" y="130"/>
                    </a:lnTo>
                    <a:lnTo>
                      <a:pt x="38" y="161"/>
                    </a:lnTo>
                    <a:lnTo>
                      <a:pt x="0" y="219"/>
                    </a:lnTo>
                    <a:lnTo>
                      <a:pt x="1" y="275"/>
                    </a:lnTo>
                    <a:lnTo>
                      <a:pt x="55" y="364"/>
                    </a:lnTo>
                    <a:lnTo>
                      <a:pt x="136" y="423"/>
                    </a:lnTo>
                    <a:lnTo>
                      <a:pt x="224" y="449"/>
                    </a:lnTo>
                    <a:lnTo>
                      <a:pt x="272" y="455"/>
                    </a:lnTo>
                    <a:lnTo>
                      <a:pt x="279" y="485"/>
                    </a:lnTo>
                    <a:lnTo>
                      <a:pt x="318" y="587"/>
                    </a:lnTo>
                    <a:lnTo>
                      <a:pt x="367" y="625"/>
                    </a:lnTo>
                    <a:lnTo>
                      <a:pt x="400" y="628"/>
                    </a:lnTo>
                    <a:lnTo>
                      <a:pt x="430" y="628"/>
                    </a:lnTo>
                    <a:lnTo>
                      <a:pt x="448" y="624"/>
                    </a:lnTo>
                    <a:lnTo>
                      <a:pt x="404" y="577"/>
                    </a:lnTo>
                    <a:lnTo>
                      <a:pt x="368" y="517"/>
                    </a:lnTo>
                    <a:lnTo>
                      <a:pt x="343" y="465"/>
                    </a:lnTo>
                    <a:lnTo>
                      <a:pt x="334" y="443"/>
                    </a:lnTo>
                    <a:lnTo>
                      <a:pt x="346" y="436"/>
                    </a:lnTo>
                    <a:lnTo>
                      <a:pt x="359" y="430"/>
                    </a:lnTo>
                    <a:lnTo>
                      <a:pt x="367" y="421"/>
                    </a:lnTo>
                    <a:lnTo>
                      <a:pt x="363" y="405"/>
                    </a:lnTo>
                    <a:lnTo>
                      <a:pt x="356" y="397"/>
                    </a:lnTo>
                    <a:lnTo>
                      <a:pt x="360" y="385"/>
                    </a:lnTo>
                    <a:lnTo>
                      <a:pt x="357" y="383"/>
                    </a:lnTo>
                    <a:lnTo>
                      <a:pt x="281" y="383"/>
                    </a:lnTo>
                    <a:lnTo>
                      <a:pt x="215" y="372"/>
                    </a:lnTo>
                    <a:lnTo>
                      <a:pt x="156" y="343"/>
                    </a:lnTo>
                    <a:lnTo>
                      <a:pt x="108" y="297"/>
                    </a:lnTo>
                    <a:lnTo>
                      <a:pt x="104" y="281"/>
                    </a:lnTo>
                    <a:lnTo>
                      <a:pt x="104" y="264"/>
                    </a:lnTo>
                    <a:lnTo>
                      <a:pt x="106" y="248"/>
                    </a:lnTo>
                    <a:lnTo>
                      <a:pt x="112" y="234"/>
                    </a:lnTo>
                    <a:lnTo>
                      <a:pt x="161" y="184"/>
                    </a:lnTo>
                    <a:lnTo>
                      <a:pt x="221" y="158"/>
                    </a:lnTo>
                    <a:lnTo>
                      <a:pt x="285" y="138"/>
                    </a:lnTo>
                    <a:lnTo>
                      <a:pt x="344" y="108"/>
                    </a:lnTo>
                    <a:lnTo>
                      <a:pt x="366" y="83"/>
                    </a:lnTo>
                    <a:lnTo>
                      <a:pt x="387" y="57"/>
                    </a:lnTo>
                    <a:lnTo>
                      <a:pt x="400" y="29"/>
                    </a:lnTo>
                    <a:lnTo>
                      <a:pt x="399" y="0"/>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48" name="Freeform 87"/>
              <p:cNvSpPr>
                <a:spLocks/>
              </p:cNvSpPr>
              <p:nvPr/>
            </p:nvSpPr>
            <p:spPr bwMode="auto">
              <a:xfrm>
                <a:off x="6463" y="4136"/>
                <a:ext cx="449" cy="629"/>
              </a:xfrm>
              <a:custGeom>
                <a:avLst/>
                <a:gdLst>
                  <a:gd name="T0" fmla="+- 0 6814 6463"/>
                  <a:gd name="T1" fmla="*/ T0 w 449"/>
                  <a:gd name="T2" fmla="+- 0 4514 4136"/>
                  <a:gd name="T3" fmla="*/ 4514 h 629"/>
                  <a:gd name="T4" fmla="+- 0 6744 6463"/>
                  <a:gd name="T5" fmla="*/ T4 w 449"/>
                  <a:gd name="T6" fmla="+- 0 4519 4136"/>
                  <a:gd name="T7" fmla="*/ 4519 h 629"/>
                  <a:gd name="T8" fmla="+- 0 6820 6463"/>
                  <a:gd name="T9" fmla="*/ T8 w 449"/>
                  <a:gd name="T10" fmla="+- 0 4519 4136"/>
                  <a:gd name="T11" fmla="*/ 4519 h 629"/>
                  <a:gd name="T12" fmla="+- 0 6814 6463"/>
                  <a:gd name="T13" fmla="*/ T12 w 449"/>
                  <a:gd name="T14" fmla="+- 0 4514 4136"/>
                  <a:gd name="T15" fmla="*/ 4514 h 629"/>
                </a:gdLst>
                <a:ahLst/>
                <a:cxnLst>
                  <a:cxn ang="0">
                    <a:pos x="T1" y="T3"/>
                  </a:cxn>
                  <a:cxn ang="0">
                    <a:pos x="T5" y="T7"/>
                  </a:cxn>
                  <a:cxn ang="0">
                    <a:pos x="T9" y="T11"/>
                  </a:cxn>
                  <a:cxn ang="0">
                    <a:pos x="T13" y="T15"/>
                  </a:cxn>
                </a:cxnLst>
                <a:rect l="0" t="0" r="r" b="b"/>
                <a:pathLst>
                  <a:path w="449" h="629">
                    <a:moveTo>
                      <a:pt x="351" y="378"/>
                    </a:moveTo>
                    <a:lnTo>
                      <a:pt x="281" y="383"/>
                    </a:lnTo>
                    <a:lnTo>
                      <a:pt x="357" y="383"/>
                    </a:lnTo>
                    <a:lnTo>
                      <a:pt x="351" y="378"/>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328" name="Picture 8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639" y="3371"/>
                <a:ext cx="277"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9" name="Picture 89"/>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149" y="3423"/>
                <a:ext cx="323"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216" name="Group 90"/>
            <p:cNvGrpSpPr>
              <a:grpSpLocks/>
            </p:cNvGrpSpPr>
            <p:nvPr/>
          </p:nvGrpSpPr>
          <p:grpSpPr bwMode="auto">
            <a:xfrm>
              <a:off x="6478" y="3601"/>
              <a:ext cx="432" cy="630"/>
              <a:chOff x="6478" y="3601"/>
              <a:chExt cx="432" cy="630"/>
            </a:xfrm>
          </p:grpSpPr>
          <p:sp>
            <p:nvSpPr>
              <p:cNvPr id="10346" name="Freeform 91"/>
              <p:cNvSpPr>
                <a:spLocks/>
              </p:cNvSpPr>
              <p:nvPr/>
            </p:nvSpPr>
            <p:spPr bwMode="auto">
              <a:xfrm>
                <a:off x="6478" y="3601"/>
                <a:ext cx="432" cy="630"/>
              </a:xfrm>
              <a:custGeom>
                <a:avLst/>
                <a:gdLst>
                  <a:gd name="T0" fmla="+- 0 6714 6478"/>
                  <a:gd name="T1" fmla="*/ T0 w 432"/>
                  <a:gd name="T2" fmla="+- 0 3601 3601"/>
                  <a:gd name="T3" fmla="*/ 3601 h 630"/>
                  <a:gd name="T4" fmla="+- 0 6622 6478"/>
                  <a:gd name="T5" fmla="*/ T4 w 432"/>
                  <a:gd name="T6" fmla="+- 0 3639 3601"/>
                  <a:gd name="T7" fmla="*/ 3639 h 630"/>
                  <a:gd name="T8" fmla="+- 0 6563 6478"/>
                  <a:gd name="T9" fmla="*/ T8 w 432"/>
                  <a:gd name="T10" fmla="+- 0 3707 3601"/>
                  <a:gd name="T11" fmla="*/ 3707 h 630"/>
                  <a:gd name="T12" fmla="+- 0 6527 6478"/>
                  <a:gd name="T13" fmla="*/ T12 w 432"/>
                  <a:gd name="T14" fmla="+- 0 3783 3601"/>
                  <a:gd name="T15" fmla="*/ 3783 h 630"/>
                  <a:gd name="T16" fmla="+- 0 6511 6478"/>
                  <a:gd name="T17" fmla="*/ T16 w 432"/>
                  <a:gd name="T18" fmla="+- 0 3832 3601"/>
                  <a:gd name="T19" fmla="*/ 3832 h 630"/>
                  <a:gd name="T20" fmla="+- 0 6504 6478"/>
                  <a:gd name="T21" fmla="*/ T20 w 432"/>
                  <a:gd name="T22" fmla="+- 0 3857 3601"/>
                  <a:gd name="T23" fmla="*/ 3857 h 630"/>
                  <a:gd name="T24" fmla="+- 0 6493 6478"/>
                  <a:gd name="T25" fmla="*/ T24 w 432"/>
                  <a:gd name="T26" fmla="+- 0 3904 3601"/>
                  <a:gd name="T27" fmla="*/ 3904 h 630"/>
                  <a:gd name="T28" fmla="+- 0 6482 6478"/>
                  <a:gd name="T29" fmla="*/ T28 w 432"/>
                  <a:gd name="T30" fmla="+- 0 3971 3601"/>
                  <a:gd name="T31" fmla="*/ 3971 h 630"/>
                  <a:gd name="T32" fmla="+- 0 6478 6478"/>
                  <a:gd name="T33" fmla="*/ T32 w 432"/>
                  <a:gd name="T34" fmla="+- 0 4050 3601"/>
                  <a:gd name="T35" fmla="*/ 4050 h 630"/>
                  <a:gd name="T36" fmla="+- 0 6479 6478"/>
                  <a:gd name="T37" fmla="*/ T36 w 432"/>
                  <a:gd name="T38" fmla="+- 0 4090 3601"/>
                  <a:gd name="T39" fmla="*/ 4090 h 630"/>
                  <a:gd name="T40" fmla="+- 0 6490 6478"/>
                  <a:gd name="T41" fmla="*/ T40 w 432"/>
                  <a:gd name="T42" fmla="+- 0 4172 3601"/>
                  <a:gd name="T43" fmla="*/ 4172 h 630"/>
                  <a:gd name="T44" fmla="+- 0 6625 6478"/>
                  <a:gd name="T45" fmla="*/ T44 w 432"/>
                  <a:gd name="T46" fmla="+- 0 4227 3601"/>
                  <a:gd name="T47" fmla="*/ 4227 h 630"/>
                  <a:gd name="T48" fmla="+- 0 6696 6478"/>
                  <a:gd name="T49" fmla="*/ T48 w 432"/>
                  <a:gd name="T50" fmla="+- 0 4230 3601"/>
                  <a:gd name="T51" fmla="*/ 4230 h 630"/>
                  <a:gd name="T52" fmla="+- 0 6739 6478"/>
                  <a:gd name="T53" fmla="*/ T52 w 432"/>
                  <a:gd name="T54" fmla="+- 0 4222 3601"/>
                  <a:gd name="T55" fmla="*/ 4222 h 630"/>
                  <a:gd name="T56" fmla="+- 0 6818 6478"/>
                  <a:gd name="T57" fmla="*/ T56 w 432"/>
                  <a:gd name="T58" fmla="+- 0 4169 3601"/>
                  <a:gd name="T59" fmla="*/ 4169 h 630"/>
                  <a:gd name="T60" fmla="+- 0 6884 6478"/>
                  <a:gd name="T61" fmla="*/ T60 w 432"/>
                  <a:gd name="T62" fmla="+- 0 4076 3601"/>
                  <a:gd name="T63" fmla="*/ 4076 h 630"/>
                  <a:gd name="T64" fmla="+- 0 6904 6478"/>
                  <a:gd name="T65" fmla="*/ T64 w 432"/>
                  <a:gd name="T66" fmla="+- 0 4018 3601"/>
                  <a:gd name="T67" fmla="*/ 4018 h 630"/>
                  <a:gd name="T68" fmla="+- 0 6910 6478"/>
                  <a:gd name="T69" fmla="*/ T68 w 432"/>
                  <a:gd name="T70" fmla="+- 0 3944 3601"/>
                  <a:gd name="T71" fmla="*/ 3944 h 630"/>
                  <a:gd name="T72" fmla="+- 0 6905 6478"/>
                  <a:gd name="T73" fmla="*/ T72 w 432"/>
                  <a:gd name="T74" fmla="+- 0 3867 3601"/>
                  <a:gd name="T75" fmla="*/ 3867 h 630"/>
                  <a:gd name="T76" fmla="+- 0 6891 6478"/>
                  <a:gd name="T77" fmla="*/ T76 w 432"/>
                  <a:gd name="T78" fmla="+- 0 3789 3601"/>
                  <a:gd name="T79" fmla="*/ 3789 h 630"/>
                  <a:gd name="T80" fmla="+- 0 6868 6478"/>
                  <a:gd name="T81" fmla="*/ T80 w 432"/>
                  <a:gd name="T82" fmla="+- 0 3715 3601"/>
                  <a:gd name="T83" fmla="*/ 3715 h 630"/>
                  <a:gd name="T84" fmla="+- 0 6828 6478"/>
                  <a:gd name="T85" fmla="*/ T84 w 432"/>
                  <a:gd name="T86" fmla="+- 0 3650 3601"/>
                  <a:gd name="T87" fmla="*/ 3650 h 630"/>
                  <a:gd name="T88" fmla="+- 0 6750 6478"/>
                  <a:gd name="T89" fmla="*/ T88 w 432"/>
                  <a:gd name="T90" fmla="+- 0 3602 3601"/>
                  <a:gd name="T91" fmla="*/ 3602 h 630"/>
                  <a:gd name="T92" fmla="+- 0 6714 6478"/>
                  <a:gd name="T93" fmla="*/ T92 w 432"/>
                  <a:gd name="T94" fmla="+- 0 3601 3601"/>
                  <a:gd name="T95" fmla="*/ 3601 h 63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Lst>
                <a:rect l="0" t="0" r="r" b="b"/>
                <a:pathLst>
                  <a:path w="432" h="630">
                    <a:moveTo>
                      <a:pt x="236" y="0"/>
                    </a:moveTo>
                    <a:lnTo>
                      <a:pt x="144" y="38"/>
                    </a:lnTo>
                    <a:lnTo>
                      <a:pt x="85" y="106"/>
                    </a:lnTo>
                    <a:lnTo>
                      <a:pt x="49" y="182"/>
                    </a:lnTo>
                    <a:lnTo>
                      <a:pt x="33" y="231"/>
                    </a:lnTo>
                    <a:lnTo>
                      <a:pt x="26" y="256"/>
                    </a:lnTo>
                    <a:lnTo>
                      <a:pt x="15" y="303"/>
                    </a:lnTo>
                    <a:lnTo>
                      <a:pt x="4" y="370"/>
                    </a:lnTo>
                    <a:lnTo>
                      <a:pt x="0" y="449"/>
                    </a:lnTo>
                    <a:lnTo>
                      <a:pt x="1" y="489"/>
                    </a:lnTo>
                    <a:lnTo>
                      <a:pt x="12" y="571"/>
                    </a:lnTo>
                    <a:lnTo>
                      <a:pt x="147" y="626"/>
                    </a:lnTo>
                    <a:lnTo>
                      <a:pt x="218" y="629"/>
                    </a:lnTo>
                    <a:lnTo>
                      <a:pt x="261" y="621"/>
                    </a:lnTo>
                    <a:lnTo>
                      <a:pt x="340" y="568"/>
                    </a:lnTo>
                    <a:lnTo>
                      <a:pt x="406" y="475"/>
                    </a:lnTo>
                    <a:lnTo>
                      <a:pt x="426" y="417"/>
                    </a:lnTo>
                    <a:lnTo>
                      <a:pt x="432" y="343"/>
                    </a:lnTo>
                    <a:lnTo>
                      <a:pt x="427" y="266"/>
                    </a:lnTo>
                    <a:lnTo>
                      <a:pt x="413" y="188"/>
                    </a:lnTo>
                    <a:lnTo>
                      <a:pt x="390" y="114"/>
                    </a:lnTo>
                    <a:lnTo>
                      <a:pt x="350" y="49"/>
                    </a:lnTo>
                    <a:lnTo>
                      <a:pt x="272" y="1"/>
                    </a:lnTo>
                    <a:lnTo>
                      <a:pt x="236"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217" name="Group 92"/>
            <p:cNvGrpSpPr>
              <a:grpSpLocks/>
            </p:cNvGrpSpPr>
            <p:nvPr/>
          </p:nvGrpSpPr>
          <p:grpSpPr bwMode="auto">
            <a:xfrm>
              <a:off x="6522" y="3638"/>
              <a:ext cx="344" cy="565"/>
              <a:chOff x="6522" y="3638"/>
              <a:chExt cx="344" cy="565"/>
            </a:xfrm>
          </p:grpSpPr>
          <p:sp>
            <p:nvSpPr>
              <p:cNvPr id="10345" name="Freeform 93"/>
              <p:cNvSpPr>
                <a:spLocks/>
              </p:cNvSpPr>
              <p:nvPr/>
            </p:nvSpPr>
            <p:spPr bwMode="auto">
              <a:xfrm>
                <a:off x="6522" y="3638"/>
                <a:ext cx="344" cy="565"/>
              </a:xfrm>
              <a:custGeom>
                <a:avLst/>
                <a:gdLst>
                  <a:gd name="T0" fmla="+- 0 6712 6522"/>
                  <a:gd name="T1" fmla="*/ T0 w 344"/>
                  <a:gd name="T2" fmla="+- 0 3638 3638"/>
                  <a:gd name="T3" fmla="*/ 3638 h 565"/>
                  <a:gd name="T4" fmla="+- 0 6645 6522"/>
                  <a:gd name="T5" fmla="*/ T4 w 344"/>
                  <a:gd name="T6" fmla="+- 0 3672 3638"/>
                  <a:gd name="T7" fmla="*/ 3672 h 565"/>
                  <a:gd name="T8" fmla="+- 0 6598 6522"/>
                  <a:gd name="T9" fmla="*/ T8 w 344"/>
                  <a:gd name="T10" fmla="+- 0 3734 3638"/>
                  <a:gd name="T11" fmla="*/ 3734 h 565"/>
                  <a:gd name="T12" fmla="+- 0 6572 6522"/>
                  <a:gd name="T13" fmla="*/ T12 w 344"/>
                  <a:gd name="T14" fmla="+- 0 3789 3638"/>
                  <a:gd name="T15" fmla="*/ 3789 h 565"/>
                  <a:gd name="T16" fmla="+- 0 6553 6522"/>
                  <a:gd name="T17" fmla="*/ T16 w 344"/>
                  <a:gd name="T18" fmla="+- 0 3846 3638"/>
                  <a:gd name="T19" fmla="*/ 3846 h 565"/>
                  <a:gd name="T20" fmla="+- 0 6529 6522"/>
                  <a:gd name="T21" fmla="*/ T20 w 344"/>
                  <a:gd name="T22" fmla="+- 0 3956 3638"/>
                  <a:gd name="T23" fmla="*/ 3956 h 565"/>
                  <a:gd name="T24" fmla="+- 0 6522 6522"/>
                  <a:gd name="T25" fmla="*/ T24 w 344"/>
                  <a:gd name="T26" fmla="+- 0 4033 3638"/>
                  <a:gd name="T27" fmla="*/ 4033 h 565"/>
                  <a:gd name="T28" fmla="+- 0 6526 6522"/>
                  <a:gd name="T29" fmla="*/ T28 w 344"/>
                  <a:gd name="T30" fmla="+- 0 4116 3638"/>
                  <a:gd name="T31" fmla="*/ 4116 h 565"/>
                  <a:gd name="T32" fmla="+- 0 6543 6522"/>
                  <a:gd name="T33" fmla="*/ T32 w 344"/>
                  <a:gd name="T34" fmla="+- 0 4201 3638"/>
                  <a:gd name="T35" fmla="*/ 4201 h 565"/>
                  <a:gd name="T36" fmla="+- 0 6601 6522"/>
                  <a:gd name="T37" fmla="*/ T36 w 344"/>
                  <a:gd name="T38" fmla="+- 0 4202 3638"/>
                  <a:gd name="T39" fmla="*/ 4202 h 565"/>
                  <a:gd name="T40" fmla="+- 0 6657 6522"/>
                  <a:gd name="T41" fmla="*/ T40 w 344"/>
                  <a:gd name="T42" fmla="+- 0 4197 3638"/>
                  <a:gd name="T43" fmla="*/ 4197 h 565"/>
                  <a:gd name="T44" fmla="+- 0 6760 6522"/>
                  <a:gd name="T45" fmla="*/ T44 w 344"/>
                  <a:gd name="T46" fmla="+- 0 4163 3638"/>
                  <a:gd name="T47" fmla="*/ 4163 h 565"/>
                  <a:gd name="T48" fmla="+- 0 6817 6522"/>
                  <a:gd name="T49" fmla="*/ T48 w 344"/>
                  <a:gd name="T50" fmla="+- 0 4101 3638"/>
                  <a:gd name="T51" fmla="*/ 4101 h 565"/>
                  <a:gd name="T52" fmla="+- 0 6860 6522"/>
                  <a:gd name="T53" fmla="*/ T52 w 344"/>
                  <a:gd name="T54" fmla="+- 0 4011 3638"/>
                  <a:gd name="T55" fmla="*/ 4011 h 565"/>
                  <a:gd name="T56" fmla="+- 0 6866 6522"/>
                  <a:gd name="T57" fmla="*/ T56 w 344"/>
                  <a:gd name="T58" fmla="+- 0 3942 3638"/>
                  <a:gd name="T59" fmla="*/ 3942 h 565"/>
                  <a:gd name="T60" fmla="+- 0 6861 6522"/>
                  <a:gd name="T61" fmla="*/ T60 w 344"/>
                  <a:gd name="T62" fmla="+- 0 3869 3638"/>
                  <a:gd name="T63" fmla="*/ 3869 h 565"/>
                  <a:gd name="T64" fmla="+- 0 6848 6522"/>
                  <a:gd name="T65" fmla="*/ T64 w 344"/>
                  <a:gd name="T66" fmla="+- 0 3798 3638"/>
                  <a:gd name="T67" fmla="*/ 3798 h 565"/>
                  <a:gd name="T68" fmla="+- 0 6827 6522"/>
                  <a:gd name="T69" fmla="*/ T68 w 344"/>
                  <a:gd name="T70" fmla="+- 0 3731 3638"/>
                  <a:gd name="T71" fmla="*/ 3731 h 565"/>
                  <a:gd name="T72" fmla="+- 0 6783 6522"/>
                  <a:gd name="T73" fmla="*/ T72 w 344"/>
                  <a:gd name="T74" fmla="+- 0 3665 3638"/>
                  <a:gd name="T75" fmla="*/ 3665 h 565"/>
                  <a:gd name="T76" fmla="+- 0 6712 6522"/>
                  <a:gd name="T77" fmla="*/ T76 w 344"/>
                  <a:gd name="T78" fmla="+- 0 3638 3638"/>
                  <a:gd name="T79" fmla="*/ 3638 h 56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Lst>
                <a:rect l="0" t="0" r="r" b="b"/>
                <a:pathLst>
                  <a:path w="344" h="565">
                    <a:moveTo>
                      <a:pt x="190" y="0"/>
                    </a:moveTo>
                    <a:lnTo>
                      <a:pt x="123" y="34"/>
                    </a:lnTo>
                    <a:lnTo>
                      <a:pt x="76" y="96"/>
                    </a:lnTo>
                    <a:lnTo>
                      <a:pt x="50" y="151"/>
                    </a:lnTo>
                    <a:lnTo>
                      <a:pt x="31" y="208"/>
                    </a:lnTo>
                    <a:lnTo>
                      <a:pt x="7" y="318"/>
                    </a:lnTo>
                    <a:lnTo>
                      <a:pt x="0" y="395"/>
                    </a:lnTo>
                    <a:lnTo>
                      <a:pt x="4" y="478"/>
                    </a:lnTo>
                    <a:lnTo>
                      <a:pt x="21" y="563"/>
                    </a:lnTo>
                    <a:lnTo>
                      <a:pt x="79" y="564"/>
                    </a:lnTo>
                    <a:lnTo>
                      <a:pt x="135" y="559"/>
                    </a:lnTo>
                    <a:lnTo>
                      <a:pt x="238" y="525"/>
                    </a:lnTo>
                    <a:lnTo>
                      <a:pt x="295" y="463"/>
                    </a:lnTo>
                    <a:lnTo>
                      <a:pt x="338" y="373"/>
                    </a:lnTo>
                    <a:lnTo>
                      <a:pt x="344" y="304"/>
                    </a:lnTo>
                    <a:lnTo>
                      <a:pt x="339" y="231"/>
                    </a:lnTo>
                    <a:lnTo>
                      <a:pt x="326" y="160"/>
                    </a:lnTo>
                    <a:lnTo>
                      <a:pt x="305" y="93"/>
                    </a:lnTo>
                    <a:lnTo>
                      <a:pt x="261" y="27"/>
                    </a:lnTo>
                    <a:lnTo>
                      <a:pt x="19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219" name="Group 94"/>
            <p:cNvGrpSpPr>
              <a:grpSpLocks/>
            </p:cNvGrpSpPr>
            <p:nvPr/>
          </p:nvGrpSpPr>
          <p:grpSpPr bwMode="auto">
            <a:xfrm>
              <a:off x="7025" y="3676"/>
              <a:ext cx="498" cy="696"/>
              <a:chOff x="7025" y="3676"/>
              <a:chExt cx="498" cy="696"/>
            </a:xfrm>
          </p:grpSpPr>
          <p:sp>
            <p:nvSpPr>
              <p:cNvPr id="10343" name="Freeform 95"/>
              <p:cNvSpPr>
                <a:spLocks/>
              </p:cNvSpPr>
              <p:nvPr/>
            </p:nvSpPr>
            <p:spPr bwMode="auto">
              <a:xfrm>
                <a:off x="7025" y="3676"/>
                <a:ext cx="498" cy="696"/>
              </a:xfrm>
              <a:custGeom>
                <a:avLst/>
                <a:gdLst>
                  <a:gd name="T0" fmla="+- 0 7311 7025"/>
                  <a:gd name="T1" fmla="*/ T0 w 498"/>
                  <a:gd name="T2" fmla="+- 0 3676 3676"/>
                  <a:gd name="T3" fmla="*/ 3676 h 696"/>
                  <a:gd name="T4" fmla="+- 0 7226 7025"/>
                  <a:gd name="T5" fmla="*/ T4 w 498"/>
                  <a:gd name="T6" fmla="+- 0 3685 3676"/>
                  <a:gd name="T7" fmla="*/ 3685 h 696"/>
                  <a:gd name="T8" fmla="+- 0 7160 7025"/>
                  <a:gd name="T9" fmla="*/ T8 w 498"/>
                  <a:gd name="T10" fmla="+- 0 3716 3676"/>
                  <a:gd name="T11" fmla="*/ 3716 h 696"/>
                  <a:gd name="T12" fmla="+- 0 7107 7025"/>
                  <a:gd name="T13" fmla="*/ T12 w 498"/>
                  <a:gd name="T14" fmla="+- 0 3769 3676"/>
                  <a:gd name="T15" fmla="*/ 3769 h 696"/>
                  <a:gd name="T16" fmla="+- 0 7067 7025"/>
                  <a:gd name="T17" fmla="*/ T16 w 498"/>
                  <a:gd name="T18" fmla="+- 0 3837 3676"/>
                  <a:gd name="T19" fmla="*/ 3837 h 696"/>
                  <a:gd name="T20" fmla="+- 0 7041 7025"/>
                  <a:gd name="T21" fmla="*/ T20 w 498"/>
                  <a:gd name="T22" fmla="+- 0 3916 3676"/>
                  <a:gd name="T23" fmla="*/ 3916 h 696"/>
                  <a:gd name="T24" fmla="+- 0 7028 7025"/>
                  <a:gd name="T25" fmla="*/ T24 w 498"/>
                  <a:gd name="T26" fmla="+- 0 3998 3676"/>
                  <a:gd name="T27" fmla="*/ 3998 h 696"/>
                  <a:gd name="T28" fmla="+- 0 7025 7025"/>
                  <a:gd name="T29" fmla="*/ T28 w 498"/>
                  <a:gd name="T30" fmla="+- 0 4042 3676"/>
                  <a:gd name="T31" fmla="*/ 4042 h 696"/>
                  <a:gd name="T32" fmla="+- 0 7025 7025"/>
                  <a:gd name="T33" fmla="*/ T32 w 498"/>
                  <a:gd name="T34" fmla="+- 0 4117 3676"/>
                  <a:gd name="T35" fmla="*/ 4117 h 696"/>
                  <a:gd name="T36" fmla="+- 0 7033 7025"/>
                  <a:gd name="T37" fmla="*/ T36 w 498"/>
                  <a:gd name="T38" fmla="+- 0 4202 3676"/>
                  <a:gd name="T39" fmla="*/ 4202 h 696"/>
                  <a:gd name="T40" fmla="+- 0 7053 7025"/>
                  <a:gd name="T41" fmla="*/ T40 w 498"/>
                  <a:gd name="T42" fmla="+- 0 4275 3676"/>
                  <a:gd name="T43" fmla="*/ 4275 h 696"/>
                  <a:gd name="T44" fmla="+- 0 7178 7025"/>
                  <a:gd name="T45" fmla="*/ T44 w 498"/>
                  <a:gd name="T46" fmla="+- 0 4334 3676"/>
                  <a:gd name="T47" fmla="*/ 4334 h 696"/>
                  <a:gd name="T48" fmla="+- 0 7270 7025"/>
                  <a:gd name="T49" fmla="*/ T48 w 498"/>
                  <a:gd name="T50" fmla="+- 0 4354 3676"/>
                  <a:gd name="T51" fmla="*/ 4354 h 696"/>
                  <a:gd name="T52" fmla="+- 0 7344 7025"/>
                  <a:gd name="T53" fmla="*/ T52 w 498"/>
                  <a:gd name="T54" fmla="+- 0 4367 3676"/>
                  <a:gd name="T55" fmla="*/ 4367 h 696"/>
                  <a:gd name="T56" fmla="+- 0 7375 7025"/>
                  <a:gd name="T57" fmla="*/ T56 w 498"/>
                  <a:gd name="T58" fmla="+- 0 4372 3676"/>
                  <a:gd name="T59" fmla="*/ 4372 h 696"/>
                  <a:gd name="T60" fmla="+- 0 7379 7025"/>
                  <a:gd name="T61" fmla="*/ T60 w 498"/>
                  <a:gd name="T62" fmla="+- 0 4369 3676"/>
                  <a:gd name="T63" fmla="*/ 4369 h 696"/>
                  <a:gd name="T64" fmla="+- 0 7435 7025"/>
                  <a:gd name="T65" fmla="*/ T64 w 498"/>
                  <a:gd name="T66" fmla="+- 0 4315 3676"/>
                  <a:gd name="T67" fmla="*/ 4315 h 696"/>
                  <a:gd name="T68" fmla="+- 0 7476 7025"/>
                  <a:gd name="T69" fmla="*/ T68 w 498"/>
                  <a:gd name="T70" fmla="+- 0 4251 3676"/>
                  <a:gd name="T71" fmla="*/ 4251 h 696"/>
                  <a:gd name="T72" fmla="+- 0 7503 7025"/>
                  <a:gd name="T73" fmla="*/ T72 w 498"/>
                  <a:gd name="T74" fmla="+- 0 4181 3676"/>
                  <a:gd name="T75" fmla="*/ 4181 h 696"/>
                  <a:gd name="T76" fmla="+- 0 7518 7025"/>
                  <a:gd name="T77" fmla="*/ T76 w 498"/>
                  <a:gd name="T78" fmla="+- 0 4112 3676"/>
                  <a:gd name="T79" fmla="*/ 4112 h 696"/>
                  <a:gd name="T80" fmla="+- 0 7522 7025"/>
                  <a:gd name="T81" fmla="*/ T80 w 498"/>
                  <a:gd name="T82" fmla="+- 0 4046 3676"/>
                  <a:gd name="T83" fmla="*/ 4046 h 696"/>
                  <a:gd name="T84" fmla="+- 0 7523 7025"/>
                  <a:gd name="T85" fmla="*/ T84 w 498"/>
                  <a:gd name="T86" fmla="+- 0 4032 3676"/>
                  <a:gd name="T87" fmla="*/ 4032 h 696"/>
                  <a:gd name="T88" fmla="+- 0 7522 7025"/>
                  <a:gd name="T89" fmla="*/ T88 w 498"/>
                  <a:gd name="T90" fmla="+- 0 3999 3676"/>
                  <a:gd name="T91" fmla="*/ 3999 h 696"/>
                  <a:gd name="T92" fmla="+- 0 7509 7025"/>
                  <a:gd name="T93" fmla="*/ T92 w 498"/>
                  <a:gd name="T94" fmla="+- 0 3894 3676"/>
                  <a:gd name="T95" fmla="*/ 3894 h 696"/>
                  <a:gd name="T96" fmla="+- 0 7492 7025"/>
                  <a:gd name="T97" fmla="*/ T96 w 498"/>
                  <a:gd name="T98" fmla="+- 0 3834 3676"/>
                  <a:gd name="T99" fmla="*/ 3834 h 696"/>
                  <a:gd name="T100" fmla="+- 0 7467 7025"/>
                  <a:gd name="T101" fmla="*/ T100 w 498"/>
                  <a:gd name="T102" fmla="+- 0 3777 3676"/>
                  <a:gd name="T103" fmla="*/ 3777 h 696"/>
                  <a:gd name="T104" fmla="+- 0 7429 7025"/>
                  <a:gd name="T105" fmla="*/ T104 w 498"/>
                  <a:gd name="T106" fmla="+- 0 3728 3676"/>
                  <a:gd name="T107" fmla="*/ 3728 h 696"/>
                  <a:gd name="T108" fmla="+- 0 7378 7025"/>
                  <a:gd name="T109" fmla="*/ T108 w 498"/>
                  <a:gd name="T110" fmla="+- 0 3692 3676"/>
                  <a:gd name="T111" fmla="*/ 3692 h 696"/>
                  <a:gd name="T112" fmla="+- 0 7311 7025"/>
                  <a:gd name="T113" fmla="*/ T112 w 498"/>
                  <a:gd name="T114" fmla="+- 0 3676 3676"/>
                  <a:gd name="T115" fmla="*/ 3676 h 69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498" h="696">
                    <a:moveTo>
                      <a:pt x="286" y="0"/>
                    </a:moveTo>
                    <a:lnTo>
                      <a:pt x="201" y="9"/>
                    </a:lnTo>
                    <a:lnTo>
                      <a:pt x="135" y="40"/>
                    </a:lnTo>
                    <a:lnTo>
                      <a:pt x="82" y="93"/>
                    </a:lnTo>
                    <a:lnTo>
                      <a:pt x="42" y="161"/>
                    </a:lnTo>
                    <a:lnTo>
                      <a:pt x="16" y="240"/>
                    </a:lnTo>
                    <a:lnTo>
                      <a:pt x="3" y="322"/>
                    </a:lnTo>
                    <a:lnTo>
                      <a:pt x="0" y="366"/>
                    </a:lnTo>
                    <a:lnTo>
                      <a:pt x="0" y="441"/>
                    </a:lnTo>
                    <a:lnTo>
                      <a:pt x="8" y="526"/>
                    </a:lnTo>
                    <a:lnTo>
                      <a:pt x="28" y="599"/>
                    </a:lnTo>
                    <a:lnTo>
                      <a:pt x="153" y="658"/>
                    </a:lnTo>
                    <a:lnTo>
                      <a:pt x="245" y="678"/>
                    </a:lnTo>
                    <a:lnTo>
                      <a:pt x="319" y="691"/>
                    </a:lnTo>
                    <a:lnTo>
                      <a:pt x="350" y="696"/>
                    </a:lnTo>
                    <a:lnTo>
                      <a:pt x="354" y="693"/>
                    </a:lnTo>
                    <a:lnTo>
                      <a:pt x="410" y="639"/>
                    </a:lnTo>
                    <a:lnTo>
                      <a:pt x="451" y="575"/>
                    </a:lnTo>
                    <a:lnTo>
                      <a:pt x="478" y="505"/>
                    </a:lnTo>
                    <a:lnTo>
                      <a:pt x="493" y="436"/>
                    </a:lnTo>
                    <a:lnTo>
                      <a:pt x="497" y="370"/>
                    </a:lnTo>
                    <a:lnTo>
                      <a:pt x="498" y="356"/>
                    </a:lnTo>
                    <a:lnTo>
                      <a:pt x="497" y="323"/>
                    </a:lnTo>
                    <a:lnTo>
                      <a:pt x="484" y="218"/>
                    </a:lnTo>
                    <a:lnTo>
                      <a:pt x="467" y="158"/>
                    </a:lnTo>
                    <a:lnTo>
                      <a:pt x="442" y="101"/>
                    </a:lnTo>
                    <a:lnTo>
                      <a:pt x="404" y="52"/>
                    </a:lnTo>
                    <a:lnTo>
                      <a:pt x="353" y="16"/>
                    </a:lnTo>
                    <a:lnTo>
                      <a:pt x="286"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44" name="Freeform 96"/>
              <p:cNvSpPr>
                <a:spLocks/>
              </p:cNvSpPr>
              <p:nvPr/>
            </p:nvSpPr>
            <p:spPr bwMode="auto">
              <a:xfrm>
                <a:off x="7025" y="3676"/>
                <a:ext cx="498" cy="696"/>
              </a:xfrm>
              <a:custGeom>
                <a:avLst/>
                <a:gdLst>
                  <a:gd name="T0" fmla="+- 0 7028 7025"/>
                  <a:gd name="T1" fmla="*/ T0 w 498"/>
                  <a:gd name="T2" fmla="+- 0 3996 3676"/>
                  <a:gd name="T3" fmla="*/ 3996 h 696"/>
                  <a:gd name="T4" fmla="+- 0 7028 7025"/>
                  <a:gd name="T5" fmla="*/ T4 w 498"/>
                  <a:gd name="T6" fmla="+- 0 3999 3676"/>
                  <a:gd name="T7" fmla="*/ 3999 h 696"/>
                  <a:gd name="T8" fmla="+- 0 7028 7025"/>
                  <a:gd name="T9" fmla="*/ T8 w 498"/>
                  <a:gd name="T10" fmla="+- 0 3998 3676"/>
                  <a:gd name="T11" fmla="*/ 3998 h 696"/>
                  <a:gd name="T12" fmla="+- 0 7028 7025"/>
                  <a:gd name="T13" fmla="*/ T12 w 498"/>
                  <a:gd name="T14" fmla="+- 0 3996 3676"/>
                  <a:gd name="T15" fmla="*/ 3996 h 696"/>
                </a:gdLst>
                <a:ahLst/>
                <a:cxnLst>
                  <a:cxn ang="0">
                    <a:pos x="T1" y="T3"/>
                  </a:cxn>
                  <a:cxn ang="0">
                    <a:pos x="T5" y="T7"/>
                  </a:cxn>
                  <a:cxn ang="0">
                    <a:pos x="T9" y="T11"/>
                  </a:cxn>
                  <a:cxn ang="0">
                    <a:pos x="T13" y="T15"/>
                  </a:cxn>
                </a:cxnLst>
                <a:rect l="0" t="0" r="r" b="b"/>
                <a:pathLst>
                  <a:path w="498" h="696">
                    <a:moveTo>
                      <a:pt x="3" y="320"/>
                    </a:moveTo>
                    <a:lnTo>
                      <a:pt x="3" y="323"/>
                    </a:lnTo>
                    <a:lnTo>
                      <a:pt x="3" y="322"/>
                    </a:lnTo>
                    <a:lnTo>
                      <a:pt x="3" y="32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220" name="Group 97"/>
            <p:cNvGrpSpPr>
              <a:grpSpLocks/>
            </p:cNvGrpSpPr>
            <p:nvPr/>
          </p:nvGrpSpPr>
          <p:grpSpPr bwMode="auto">
            <a:xfrm>
              <a:off x="7062" y="3719"/>
              <a:ext cx="423" cy="642"/>
              <a:chOff x="7062" y="3719"/>
              <a:chExt cx="423" cy="642"/>
            </a:xfrm>
          </p:grpSpPr>
          <p:sp>
            <p:nvSpPr>
              <p:cNvPr id="10340" name="Freeform 98"/>
              <p:cNvSpPr>
                <a:spLocks/>
              </p:cNvSpPr>
              <p:nvPr/>
            </p:nvSpPr>
            <p:spPr bwMode="auto">
              <a:xfrm>
                <a:off x="7062" y="3719"/>
                <a:ext cx="423" cy="642"/>
              </a:xfrm>
              <a:custGeom>
                <a:avLst/>
                <a:gdLst>
                  <a:gd name="T0" fmla="+- 0 7294 7062"/>
                  <a:gd name="T1" fmla="*/ T0 w 423"/>
                  <a:gd name="T2" fmla="+- 0 3719 3719"/>
                  <a:gd name="T3" fmla="*/ 3719 h 642"/>
                  <a:gd name="T4" fmla="+- 0 7167 7062"/>
                  <a:gd name="T5" fmla="*/ T4 w 423"/>
                  <a:gd name="T6" fmla="+- 0 3773 3719"/>
                  <a:gd name="T7" fmla="*/ 3773 h 642"/>
                  <a:gd name="T8" fmla="+- 0 7114 7062"/>
                  <a:gd name="T9" fmla="*/ T8 w 423"/>
                  <a:gd name="T10" fmla="+- 0 3839 3719"/>
                  <a:gd name="T11" fmla="*/ 3839 h 642"/>
                  <a:gd name="T12" fmla="+- 0 7080 7062"/>
                  <a:gd name="T13" fmla="*/ T12 w 423"/>
                  <a:gd name="T14" fmla="+- 0 3917 3719"/>
                  <a:gd name="T15" fmla="*/ 3917 h 642"/>
                  <a:gd name="T16" fmla="+- 0 7065 7062"/>
                  <a:gd name="T17" fmla="*/ T16 w 423"/>
                  <a:gd name="T18" fmla="+- 0 4001 3719"/>
                  <a:gd name="T19" fmla="*/ 4001 h 642"/>
                  <a:gd name="T20" fmla="+- 0 7062 7062"/>
                  <a:gd name="T21" fmla="*/ T20 w 423"/>
                  <a:gd name="T22" fmla="+- 0 4047 3719"/>
                  <a:gd name="T23" fmla="*/ 4047 h 642"/>
                  <a:gd name="T24" fmla="+- 0 7062 7062"/>
                  <a:gd name="T25" fmla="*/ T24 w 423"/>
                  <a:gd name="T26" fmla="+- 0 4119 3719"/>
                  <a:gd name="T27" fmla="*/ 4119 h 642"/>
                  <a:gd name="T28" fmla="+- 0 7070 7062"/>
                  <a:gd name="T29" fmla="*/ T28 w 423"/>
                  <a:gd name="T30" fmla="+- 0 4198 3719"/>
                  <a:gd name="T31" fmla="*/ 4198 h 642"/>
                  <a:gd name="T32" fmla="+- 0 7087 7062"/>
                  <a:gd name="T33" fmla="*/ T32 w 423"/>
                  <a:gd name="T34" fmla="+- 0 4263 3719"/>
                  <a:gd name="T35" fmla="*/ 4263 h 642"/>
                  <a:gd name="T36" fmla="+- 0 7176 7062"/>
                  <a:gd name="T37" fmla="*/ T36 w 423"/>
                  <a:gd name="T38" fmla="+- 0 4341 3719"/>
                  <a:gd name="T39" fmla="*/ 4341 h 642"/>
                  <a:gd name="T40" fmla="+- 0 7258 7062"/>
                  <a:gd name="T41" fmla="*/ T40 w 423"/>
                  <a:gd name="T42" fmla="+- 0 4361 3719"/>
                  <a:gd name="T43" fmla="*/ 4361 h 642"/>
                  <a:gd name="T44" fmla="+- 0 7356 7062"/>
                  <a:gd name="T45" fmla="*/ T44 w 423"/>
                  <a:gd name="T46" fmla="+- 0 4343 3719"/>
                  <a:gd name="T47" fmla="*/ 4343 h 642"/>
                  <a:gd name="T48" fmla="+- 0 7407 7062"/>
                  <a:gd name="T49" fmla="*/ T48 w 423"/>
                  <a:gd name="T50" fmla="+- 0 4292 3719"/>
                  <a:gd name="T51" fmla="*/ 4292 h 642"/>
                  <a:gd name="T52" fmla="+- 0 7445 7062"/>
                  <a:gd name="T53" fmla="*/ T52 w 423"/>
                  <a:gd name="T54" fmla="+- 0 4231 3719"/>
                  <a:gd name="T55" fmla="*/ 4231 h 642"/>
                  <a:gd name="T56" fmla="+- 0 7470 7062"/>
                  <a:gd name="T57" fmla="*/ T56 w 423"/>
                  <a:gd name="T58" fmla="+- 0 4163 3719"/>
                  <a:gd name="T59" fmla="*/ 4163 h 642"/>
                  <a:gd name="T60" fmla="+- 0 7483 7062"/>
                  <a:gd name="T61" fmla="*/ T60 w 423"/>
                  <a:gd name="T62" fmla="+- 0 4093 3719"/>
                  <a:gd name="T63" fmla="*/ 4093 h 642"/>
                  <a:gd name="T64" fmla="+- 0 7485 7062"/>
                  <a:gd name="T65" fmla="*/ T64 w 423"/>
                  <a:gd name="T66" fmla="+- 0 4027 3719"/>
                  <a:gd name="T67" fmla="*/ 4027 h 642"/>
                  <a:gd name="T68" fmla="+- 0 7485 7062"/>
                  <a:gd name="T69" fmla="*/ T68 w 423"/>
                  <a:gd name="T70" fmla="+- 0 3966 3719"/>
                  <a:gd name="T71" fmla="*/ 3966 h 642"/>
                  <a:gd name="T72" fmla="+- 0 7456 7062"/>
                  <a:gd name="T73" fmla="*/ T72 w 423"/>
                  <a:gd name="T74" fmla="+- 0 3853 3719"/>
                  <a:gd name="T75" fmla="*/ 3853 h 642"/>
                  <a:gd name="T76" fmla="+- 0 7392 7062"/>
                  <a:gd name="T77" fmla="*/ T76 w 423"/>
                  <a:gd name="T78" fmla="+- 0 3759 3719"/>
                  <a:gd name="T79" fmla="*/ 3759 h 642"/>
                  <a:gd name="T80" fmla="+- 0 7294 7062"/>
                  <a:gd name="T81" fmla="*/ T80 w 423"/>
                  <a:gd name="T82" fmla="+- 0 3719 3719"/>
                  <a:gd name="T83" fmla="*/ 3719 h 6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423" h="642">
                    <a:moveTo>
                      <a:pt x="232" y="0"/>
                    </a:moveTo>
                    <a:lnTo>
                      <a:pt x="105" y="54"/>
                    </a:lnTo>
                    <a:lnTo>
                      <a:pt x="52" y="120"/>
                    </a:lnTo>
                    <a:lnTo>
                      <a:pt x="18" y="198"/>
                    </a:lnTo>
                    <a:lnTo>
                      <a:pt x="3" y="282"/>
                    </a:lnTo>
                    <a:lnTo>
                      <a:pt x="0" y="328"/>
                    </a:lnTo>
                    <a:lnTo>
                      <a:pt x="0" y="400"/>
                    </a:lnTo>
                    <a:lnTo>
                      <a:pt x="8" y="479"/>
                    </a:lnTo>
                    <a:lnTo>
                      <a:pt x="25" y="544"/>
                    </a:lnTo>
                    <a:lnTo>
                      <a:pt x="114" y="622"/>
                    </a:lnTo>
                    <a:lnTo>
                      <a:pt x="196" y="642"/>
                    </a:lnTo>
                    <a:lnTo>
                      <a:pt x="294" y="624"/>
                    </a:lnTo>
                    <a:lnTo>
                      <a:pt x="345" y="573"/>
                    </a:lnTo>
                    <a:lnTo>
                      <a:pt x="383" y="512"/>
                    </a:lnTo>
                    <a:lnTo>
                      <a:pt x="408" y="444"/>
                    </a:lnTo>
                    <a:lnTo>
                      <a:pt x="421" y="374"/>
                    </a:lnTo>
                    <a:lnTo>
                      <a:pt x="423" y="308"/>
                    </a:lnTo>
                    <a:lnTo>
                      <a:pt x="423" y="247"/>
                    </a:lnTo>
                    <a:lnTo>
                      <a:pt x="394" y="134"/>
                    </a:lnTo>
                    <a:lnTo>
                      <a:pt x="330" y="40"/>
                    </a:lnTo>
                    <a:lnTo>
                      <a:pt x="23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341" name="Picture 99"/>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590" y="3986"/>
                <a:ext cx="183"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2" name="Picture 100"/>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160" y="4093"/>
                <a:ext cx="183"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221" name="Group 101"/>
            <p:cNvGrpSpPr>
              <a:grpSpLocks/>
            </p:cNvGrpSpPr>
            <p:nvPr/>
          </p:nvGrpSpPr>
          <p:grpSpPr bwMode="auto">
            <a:xfrm>
              <a:off x="6119" y="3832"/>
              <a:ext cx="2307" cy="570"/>
              <a:chOff x="6119" y="3832"/>
              <a:chExt cx="2307" cy="570"/>
            </a:xfrm>
          </p:grpSpPr>
          <p:sp>
            <p:nvSpPr>
              <p:cNvPr id="10428" name="Freeform 102"/>
              <p:cNvSpPr>
                <a:spLocks/>
              </p:cNvSpPr>
              <p:nvPr/>
            </p:nvSpPr>
            <p:spPr bwMode="auto">
              <a:xfrm>
                <a:off x="6119" y="3832"/>
                <a:ext cx="2307" cy="570"/>
              </a:xfrm>
              <a:custGeom>
                <a:avLst/>
                <a:gdLst>
                  <a:gd name="T0" fmla="+- 0 8346 6119"/>
                  <a:gd name="T1" fmla="*/ T0 w 2307"/>
                  <a:gd name="T2" fmla="+- 0 4189 3832"/>
                  <a:gd name="T3" fmla="*/ 4189 h 570"/>
                  <a:gd name="T4" fmla="+- 0 8257 6119"/>
                  <a:gd name="T5" fmla="*/ T4 w 2307"/>
                  <a:gd name="T6" fmla="+- 0 4189 3832"/>
                  <a:gd name="T7" fmla="*/ 4189 h 570"/>
                  <a:gd name="T8" fmla="+- 0 8310 6119"/>
                  <a:gd name="T9" fmla="*/ T8 w 2307"/>
                  <a:gd name="T10" fmla="+- 0 4199 3832"/>
                  <a:gd name="T11" fmla="*/ 4199 h 570"/>
                  <a:gd name="T12" fmla="+- 0 8349 6119"/>
                  <a:gd name="T13" fmla="*/ T12 w 2307"/>
                  <a:gd name="T14" fmla="+- 0 4228 3832"/>
                  <a:gd name="T15" fmla="*/ 4228 h 570"/>
                  <a:gd name="T16" fmla="+- 0 8383 6119"/>
                  <a:gd name="T17" fmla="*/ T16 w 2307"/>
                  <a:gd name="T18" fmla="+- 0 4274 3832"/>
                  <a:gd name="T19" fmla="*/ 4274 h 570"/>
                  <a:gd name="T20" fmla="+- 0 8409 6119"/>
                  <a:gd name="T21" fmla="*/ T20 w 2307"/>
                  <a:gd name="T22" fmla="+- 0 4332 3832"/>
                  <a:gd name="T23" fmla="*/ 4332 h 570"/>
                  <a:gd name="T24" fmla="+- 0 8422 6119"/>
                  <a:gd name="T25" fmla="*/ T24 w 2307"/>
                  <a:gd name="T26" fmla="+- 0 4395 3832"/>
                  <a:gd name="T27" fmla="*/ 4395 h 570"/>
                  <a:gd name="T28" fmla="+- 0 8423 6119"/>
                  <a:gd name="T29" fmla="*/ T28 w 2307"/>
                  <a:gd name="T30" fmla="+- 0 4399 3832"/>
                  <a:gd name="T31" fmla="*/ 4399 h 570"/>
                  <a:gd name="T32" fmla="+- 0 8423 6119"/>
                  <a:gd name="T33" fmla="*/ T32 w 2307"/>
                  <a:gd name="T34" fmla="+- 0 4401 3832"/>
                  <a:gd name="T35" fmla="*/ 4401 h 570"/>
                  <a:gd name="T36" fmla="+- 0 8425 6119"/>
                  <a:gd name="T37" fmla="*/ T36 w 2307"/>
                  <a:gd name="T38" fmla="+- 0 4319 3832"/>
                  <a:gd name="T39" fmla="*/ 4319 h 570"/>
                  <a:gd name="T40" fmla="+- 0 8400 6119"/>
                  <a:gd name="T41" fmla="*/ T40 w 2307"/>
                  <a:gd name="T42" fmla="+- 0 4250 3832"/>
                  <a:gd name="T43" fmla="*/ 4250 h 570"/>
                  <a:gd name="T44" fmla="+- 0 8358 6119"/>
                  <a:gd name="T45" fmla="*/ T44 w 2307"/>
                  <a:gd name="T46" fmla="+- 0 4197 3832"/>
                  <a:gd name="T47" fmla="*/ 4197 h 570"/>
                  <a:gd name="T48" fmla="+- 0 8346 6119"/>
                  <a:gd name="T49" fmla="*/ T48 w 2307"/>
                  <a:gd name="T50" fmla="+- 0 4189 3832"/>
                  <a:gd name="T51" fmla="*/ 4189 h 57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2307" h="570">
                    <a:moveTo>
                      <a:pt x="2227" y="357"/>
                    </a:moveTo>
                    <a:lnTo>
                      <a:pt x="2138" y="357"/>
                    </a:lnTo>
                    <a:lnTo>
                      <a:pt x="2191" y="367"/>
                    </a:lnTo>
                    <a:lnTo>
                      <a:pt x="2230" y="396"/>
                    </a:lnTo>
                    <a:lnTo>
                      <a:pt x="2264" y="442"/>
                    </a:lnTo>
                    <a:lnTo>
                      <a:pt x="2290" y="500"/>
                    </a:lnTo>
                    <a:lnTo>
                      <a:pt x="2303" y="563"/>
                    </a:lnTo>
                    <a:lnTo>
                      <a:pt x="2304" y="567"/>
                    </a:lnTo>
                    <a:lnTo>
                      <a:pt x="2304" y="569"/>
                    </a:lnTo>
                    <a:lnTo>
                      <a:pt x="2306" y="487"/>
                    </a:lnTo>
                    <a:lnTo>
                      <a:pt x="2281" y="418"/>
                    </a:lnTo>
                    <a:lnTo>
                      <a:pt x="2239" y="365"/>
                    </a:lnTo>
                    <a:lnTo>
                      <a:pt x="2227" y="357"/>
                    </a:lnTo>
                    <a:close/>
                  </a:path>
                </a:pathLst>
              </a:custGeom>
              <a:solidFill>
                <a:srgbClr val="D431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29" name="Freeform 103"/>
              <p:cNvSpPr>
                <a:spLocks/>
              </p:cNvSpPr>
              <p:nvPr/>
            </p:nvSpPr>
            <p:spPr bwMode="auto">
              <a:xfrm>
                <a:off x="6119" y="3832"/>
                <a:ext cx="2307" cy="570"/>
              </a:xfrm>
              <a:custGeom>
                <a:avLst/>
                <a:gdLst>
                  <a:gd name="T0" fmla="+- 0 7003 6119"/>
                  <a:gd name="T1" fmla="*/ T0 w 2307"/>
                  <a:gd name="T2" fmla="+- 0 4119 3832"/>
                  <a:gd name="T3" fmla="*/ 4119 h 570"/>
                  <a:gd name="T4" fmla="+- 0 6893 6119"/>
                  <a:gd name="T5" fmla="*/ T4 w 2307"/>
                  <a:gd name="T6" fmla="+- 0 4119 3832"/>
                  <a:gd name="T7" fmla="*/ 4119 h 570"/>
                  <a:gd name="T8" fmla="+- 0 6904 6119"/>
                  <a:gd name="T9" fmla="*/ T8 w 2307"/>
                  <a:gd name="T10" fmla="+- 0 4120 3832"/>
                  <a:gd name="T11" fmla="*/ 4120 h 570"/>
                  <a:gd name="T12" fmla="+- 0 6913 6119"/>
                  <a:gd name="T13" fmla="*/ T12 w 2307"/>
                  <a:gd name="T14" fmla="+- 0 4122 3832"/>
                  <a:gd name="T15" fmla="*/ 4122 h 570"/>
                  <a:gd name="T16" fmla="+- 0 6921 6119"/>
                  <a:gd name="T17" fmla="*/ T16 w 2307"/>
                  <a:gd name="T18" fmla="+- 0 4125 3832"/>
                  <a:gd name="T19" fmla="*/ 4125 h 570"/>
                  <a:gd name="T20" fmla="+- 0 6931 6119"/>
                  <a:gd name="T21" fmla="*/ T20 w 2307"/>
                  <a:gd name="T22" fmla="+- 0 4175 3832"/>
                  <a:gd name="T23" fmla="*/ 4175 h 570"/>
                  <a:gd name="T24" fmla="+- 0 6964 6119"/>
                  <a:gd name="T25" fmla="*/ T24 w 2307"/>
                  <a:gd name="T26" fmla="+- 0 4225 3832"/>
                  <a:gd name="T27" fmla="*/ 4225 h 570"/>
                  <a:gd name="T28" fmla="+- 0 7017 6119"/>
                  <a:gd name="T29" fmla="*/ T28 w 2307"/>
                  <a:gd name="T30" fmla="+- 0 4271 3832"/>
                  <a:gd name="T31" fmla="*/ 4271 h 570"/>
                  <a:gd name="T32" fmla="+- 0 7088 6119"/>
                  <a:gd name="T33" fmla="*/ T32 w 2307"/>
                  <a:gd name="T34" fmla="+- 0 4312 3832"/>
                  <a:gd name="T35" fmla="*/ 4312 h 570"/>
                  <a:gd name="T36" fmla="+- 0 7173 6119"/>
                  <a:gd name="T37" fmla="*/ T36 w 2307"/>
                  <a:gd name="T38" fmla="+- 0 4346 3832"/>
                  <a:gd name="T39" fmla="*/ 4346 h 570"/>
                  <a:gd name="T40" fmla="+- 0 7269 6119"/>
                  <a:gd name="T41" fmla="*/ T40 w 2307"/>
                  <a:gd name="T42" fmla="+- 0 4370 3832"/>
                  <a:gd name="T43" fmla="*/ 4370 h 570"/>
                  <a:gd name="T44" fmla="+- 0 7362 6119"/>
                  <a:gd name="T45" fmla="*/ T44 w 2307"/>
                  <a:gd name="T46" fmla="+- 0 4381 3832"/>
                  <a:gd name="T47" fmla="*/ 4381 h 570"/>
                  <a:gd name="T48" fmla="+- 0 7449 6119"/>
                  <a:gd name="T49" fmla="*/ T48 w 2307"/>
                  <a:gd name="T50" fmla="+- 0 4381 3832"/>
                  <a:gd name="T51" fmla="*/ 4381 h 570"/>
                  <a:gd name="T52" fmla="+- 0 7527 6119"/>
                  <a:gd name="T53" fmla="*/ T52 w 2307"/>
                  <a:gd name="T54" fmla="+- 0 4370 3832"/>
                  <a:gd name="T55" fmla="*/ 4370 h 570"/>
                  <a:gd name="T56" fmla="+- 0 7592 6119"/>
                  <a:gd name="T57" fmla="*/ T56 w 2307"/>
                  <a:gd name="T58" fmla="+- 0 4349 3832"/>
                  <a:gd name="T59" fmla="*/ 4349 h 570"/>
                  <a:gd name="T60" fmla="+- 0 7601 6119"/>
                  <a:gd name="T61" fmla="*/ T60 w 2307"/>
                  <a:gd name="T62" fmla="+- 0 4344 3832"/>
                  <a:gd name="T63" fmla="*/ 4344 h 570"/>
                  <a:gd name="T64" fmla="+- 0 7373 6119"/>
                  <a:gd name="T65" fmla="*/ T64 w 2307"/>
                  <a:gd name="T66" fmla="+- 0 4344 3832"/>
                  <a:gd name="T67" fmla="*/ 4344 h 570"/>
                  <a:gd name="T68" fmla="+- 0 7272 6119"/>
                  <a:gd name="T69" fmla="*/ T68 w 2307"/>
                  <a:gd name="T70" fmla="+- 0 4333 3832"/>
                  <a:gd name="T71" fmla="*/ 4333 h 570"/>
                  <a:gd name="T72" fmla="+- 0 7176 6119"/>
                  <a:gd name="T73" fmla="*/ T72 w 2307"/>
                  <a:gd name="T74" fmla="+- 0 4308 3832"/>
                  <a:gd name="T75" fmla="*/ 4308 h 570"/>
                  <a:gd name="T76" fmla="+- 0 7097 6119"/>
                  <a:gd name="T77" fmla="*/ T76 w 2307"/>
                  <a:gd name="T78" fmla="+- 0 4272 3832"/>
                  <a:gd name="T79" fmla="*/ 4272 h 570"/>
                  <a:gd name="T80" fmla="+- 0 7039 6119"/>
                  <a:gd name="T81" fmla="*/ T80 w 2307"/>
                  <a:gd name="T82" fmla="+- 0 4227 3832"/>
                  <a:gd name="T83" fmla="*/ 4227 h 570"/>
                  <a:gd name="T84" fmla="+- 0 7006 6119"/>
                  <a:gd name="T85" fmla="*/ T84 w 2307"/>
                  <a:gd name="T86" fmla="+- 0 4177 3832"/>
                  <a:gd name="T87" fmla="*/ 4177 h 570"/>
                  <a:gd name="T88" fmla="+- 0 7001 6119"/>
                  <a:gd name="T89" fmla="*/ T88 w 2307"/>
                  <a:gd name="T90" fmla="+- 0 4124 3832"/>
                  <a:gd name="T91" fmla="*/ 4124 h 570"/>
                  <a:gd name="T92" fmla="+- 0 7003 6119"/>
                  <a:gd name="T93" fmla="*/ T92 w 2307"/>
                  <a:gd name="T94" fmla="+- 0 4119 3832"/>
                  <a:gd name="T95" fmla="*/ 4119 h 57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Lst>
                <a:rect l="0" t="0" r="r" b="b"/>
                <a:pathLst>
                  <a:path w="2307" h="570">
                    <a:moveTo>
                      <a:pt x="884" y="287"/>
                    </a:moveTo>
                    <a:lnTo>
                      <a:pt x="774" y="287"/>
                    </a:lnTo>
                    <a:lnTo>
                      <a:pt x="785" y="288"/>
                    </a:lnTo>
                    <a:lnTo>
                      <a:pt x="794" y="290"/>
                    </a:lnTo>
                    <a:lnTo>
                      <a:pt x="802" y="293"/>
                    </a:lnTo>
                    <a:lnTo>
                      <a:pt x="812" y="343"/>
                    </a:lnTo>
                    <a:lnTo>
                      <a:pt x="845" y="393"/>
                    </a:lnTo>
                    <a:lnTo>
                      <a:pt x="898" y="439"/>
                    </a:lnTo>
                    <a:lnTo>
                      <a:pt x="969" y="480"/>
                    </a:lnTo>
                    <a:lnTo>
                      <a:pt x="1054" y="514"/>
                    </a:lnTo>
                    <a:lnTo>
                      <a:pt x="1150" y="538"/>
                    </a:lnTo>
                    <a:lnTo>
                      <a:pt x="1243" y="549"/>
                    </a:lnTo>
                    <a:lnTo>
                      <a:pt x="1330" y="549"/>
                    </a:lnTo>
                    <a:lnTo>
                      <a:pt x="1408" y="538"/>
                    </a:lnTo>
                    <a:lnTo>
                      <a:pt x="1473" y="517"/>
                    </a:lnTo>
                    <a:lnTo>
                      <a:pt x="1482" y="512"/>
                    </a:lnTo>
                    <a:lnTo>
                      <a:pt x="1254" y="512"/>
                    </a:lnTo>
                    <a:lnTo>
                      <a:pt x="1153" y="501"/>
                    </a:lnTo>
                    <a:lnTo>
                      <a:pt x="1057" y="476"/>
                    </a:lnTo>
                    <a:lnTo>
                      <a:pt x="978" y="440"/>
                    </a:lnTo>
                    <a:lnTo>
                      <a:pt x="920" y="395"/>
                    </a:lnTo>
                    <a:lnTo>
                      <a:pt x="887" y="345"/>
                    </a:lnTo>
                    <a:lnTo>
                      <a:pt x="882" y="292"/>
                    </a:lnTo>
                    <a:lnTo>
                      <a:pt x="884" y="287"/>
                    </a:lnTo>
                    <a:close/>
                  </a:path>
                </a:pathLst>
              </a:custGeom>
              <a:solidFill>
                <a:srgbClr val="D431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30" name="Freeform 104"/>
              <p:cNvSpPr>
                <a:spLocks/>
              </p:cNvSpPr>
              <p:nvPr/>
            </p:nvSpPr>
            <p:spPr bwMode="auto">
              <a:xfrm>
                <a:off x="6119" y="3832"/>
                <a:ext cx="2307" cy="570"/>
              </a:xfrm>
              <a:custGeom>
                <a:avLst/>
                <a:gdLst>
                  <a:gd name="T0" fmla="+- 0 7447 6119"/>
                  <a:gd name="T1" fmla="*/ T0 w 2307"/>
                  <a:gd name="T2" fmla="+- 0 4014 3832"/>
                  <a:gd name="T3" fmla="*/ 4014 h 570"/>
                  <a:gd name="T4" fmla="+- 0 7246 6119"/>
                  <a:gd name="T5" fmla="*/ T4 w 2307"/>
                  <a:gd name="T6" fmla="+- 0 4014 3832"/>
                  <a:gd name="T7" fmla="*/ 4014 h 570"/>
                  <a:gd name="T8" fmla="+- 0 7346 6119"/>
                  <a:gd name="T9" fmla="*/ T8 w 2307"/>
                  <a:gd name="T10" fmla="+- 0 4025 3832"/>
                  <a:gd name="T11" fmla="*/ 4025 h 570"/>
                  <a:gd name="T12" fmla="+- 0 7442 6119"/>
                  <a:gd name="T13" fmla="*/ T12 w 2307"/>
                  <a:gd name="T14" fmla="+- 0 4051 3832"/>
                  <a:gd name="T15" fmla="*/ 4051 h 570"/>
                  <a:gd name="T16" fmla="+- 0 7521 6119"/>
                  <a:gd name="T17" fmla="*/ T16 w 2307"/>
                  <a:gd name="T18" fmla="+- 0 4088 3832"/>
                  <a:gd name="T19" fmla="*/ 4088 h 570"/>
                  <a:gd name="T20" fmla="+- 0 7578 6119"/>
                  <a:gd name="T21" fmla="*/ T20 w 2307"/>
                  <a:gd name="T22" fmla="+- 0 4133 3832"/>
                  <a:gd name="T23" fmla="*/ 4133 h 570"/>
                  <a:gd name="T24" fmla="+- 0 7611 6119"/>
                  <a:gd name="T25" fmla="*/ T24 w 2307"/>
                  <a:gd name="T26" fmla="+- 0 4184 3832"/>
                  <a:gd name="T27" fmla="*/ 4184 h 570"/>
                  <a:gd name="T28" fmla="+- 0 7617 6119"/>
                  <a:gd name="T29" fmla="*/ T28 w 2307"/>
                  <a:gd name="T30" fmla="+- 0 4237 3832"/>
                  <a:gd name="T31" fmla="*/ 4237 h 570"/>
                  <a:gd name="T32" fmla="+- 0 7591 6119"/>
                  <a:gd name="T33" fmla="*/ T32 w 2307"/>
                  <a:gd name="T34" fmla="+- 0 4285 3832"/>
                  <a:gd name="T35" fmla="*/ 4285 h 570"/>
                  <a:gd name="T36" fmla="+- 0 7538 6119"/>
                  <a:gd name="T37" fmla="*/ T36 w 2307"/>
                  <a:gd name="T38" fmla="+- 0 4319 3832"/>
                  <a:gd name="T39" fmla="*/ 4319 h 570"/>
                  <a:gd name="T40" fmla="+- 0 7463 6119"/>
                  <a:gd name="T41" fmla="*/ T40 w 2307"/>
                  <a:gd name="T42" fmla="+- 0 4339 3832"/>
                  <a:gd name="T43" fmla="*/ 4339 h 570"/>
                  <a:gd name="T44" fmla="+- 0 7373 6119"/>
                  <a:gd name="T45" fmla="*/ T44 w 2307"/>
                  <a:gd name="T46" fmla="+- 0 4344 3832"/>
                  <a:gd name="T47" fmla="*/ 4344 h 570"/>
                  <a:gd name="T48" fmla="+- 0 7601 6119"/>
                  <a:gd name="T49" fmla="*/ T48 w 2307"/>
                  <a:gd name="T50" fmla="+- 0 4344 3832"/>
                  <a:gd name="T51" fmla="*/ 4344 h 570"/>
                  <a:gd name="T52" fmla="+- 0 7643 6119"/>
                  <a:gd name="T53" fmla="*/ T52 w 2307"/>
                  <a:gd name="T54" fmla="+- 0 4319 3832"/>
                  <a:gd name="T55" fmla="*/ 4319 h 570"/>
                  <a:gd name="T56" fmla="+- 0 7675 6119"/>
                  <a:gd name="T57" fmla="*/ T56 w 2307"/>
                  <a:gd name="T58" fmla="+- 0 4281 3832"/>
                  <a:gd name="T59" fmla="*/ 4281 h 570"/>
                  <a:gd name="T60" fmla="+- 0 8083 6119"/>
                  <a:gd name="T61" fmla="*/ T60 w 2307"/>
                  <a:gd name="T62" fmla="+- 0 4241 3832"/>
                  <a:gd name="T63" fmla="*/ 4241 h 570"/>
                  <a:gd name="T64" fmla="+- 0 8140 6119"/>
                  <a:gd name="T65" fmla="*/ T64 w 2307"/>
                  <a:gd name="T66" fmla="+- 0 4219 3832"/>
                  <a:gd name="T67" fmla="*/ 4219 h 570"/>
                  <a:gd name="T68" fmla="+- 0 8159 6119"/>
                  <a:gd name="T69" fmla="*/ T68 w 2307"/>
                  <a:gd name="T70" fmla="+- 0 4212 3832"/>
                  <a:gd name="T71" fmla="*/ 4212 h 570"/>
                  <a:gd name="T72" fmla="+- 0 7685 6119"/>
                  <a:gd name="T73" fmla="*/ T72 w 2307"/>
                  <a:gd name="T74" fmla="+- 0 4212 3832"/>
                  <a:gd name="T75" fmla="*/ 4212 h 570"/>
                  <a:gd name="T76" fmla="+- 0 7666 6119"/>
                  <a:gd name="T77" fmla="*/ T76 w 2307"/>
                  <a:gd name="T78" fmla="+- 0 4166 3832"/>
                  <a:gd name="T79" fmla="*/ 4166 h 570"/>
                  <a:gd name="T80" fmla="+- 0 7631 6119"/>
                  <a:gd name="T81" fmla="*/ T80 w 2307"/>
                  <a:gd name="T82" fmla="+- 0 4120 3832"/>
                  <a:gd name="T83" fmla="*/ 4120 h 570"/>
                  <a:gd name="T84" fmla="+- 0 7579 6119"/>
                  <a:gd name="T85" fmla="*/ T84 w 2307"/>
                  <a:gd name="T86" fmla="+- 0 4078 3832"/>
                  <a:gd name="T87" fmla="*/ 4078 h 570"/>
                  <a:gd name="T88" fmla="+- 0 7514 6119"/>
                  <a:gd name="T89" fmla="*/ T88 w 2307"/>
                  <a:gd name="T90" fmla="+- 0 4041 3832"/>
                  <a:gd name="T91" fmla="*/ 4041 h 570"/>
                  <a:gd name="T92" fmla="+- 0 7447 6119"/>
                  <a:gd name="T93" fmla="*/ T92 w 2307"/>
                  <a:gd name="T94" fmla="+- 0 4014 3832"/>
                  <a:gd name="T95" fmla="*/ 4014 h 57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Lst>
                <a:rect l="0" t="0" r="r" b="b"/>
                <a:pathLst>
                  <a:path w="2307" h="570">
                    <a:moveTo>
                      <a:pt x="1328" y="182"/>
                    </a:moveTo>
                    <a:lnTo>
                      <a:pt x="1127" y="182"/>
                    </a:lnTo>
                    <a:lnTo>
                      <a:pt x="1227" y="193"/>
                    </a:lnTo>
                    <a:lnTo>
                      <a:pt x="1323" y="219"/>
                    </a:lnTo>
                    <a:lnTo>
                      <a:pt x="1402" y="256"/>
                    </a:lnTo>
                    <a:lnTo>
                      <a:pt x="1459" y="301"/>
                    </a:lnTo>
                    <a:lnTo>
                      <a:pt x="1492" y="352"/>
                    </a:lnTo>
                    <a:lnTo>
                      <a:pt x="1498" y="405"/>
                    </a:lnTo>
                    <a:lnTo>
                      <a:pt x="1472" y="453"/>
                    </a:lnTo>
                    <a:lnTo>
                      <a:pt x="1419" y="487"/>
                    </a:lnTo>
                    <a:lnTo>
                      <a:pt x="1344" y="507"/>
                    </a:lnTo>
                    <a:lnTo>
                      <a:pt x="1254" y="512"/>
                    </a:lnTo>
                    <a:lnTo>
                      <a:pt x="1482" y="512"/>
                    </a:lnTo>
                    <a:lnTo>
                      <a:pt x="1524" y="487"/>
                    </a:lnTo>
                    <a:lnTo>
                      <a:pt x="1556" y="449"/>
                    </a:lnTo>
                    <a:lnTo>
                      <a:pt x="1964" y="409"/>
                    </a:lnTo>
                    <a:lnTo>
                      <a:pt x="2021" y="387"/>
                    </a:lnTo>
                    <a:lnTo>
                      <a:pt x="2040" y="380"/>
                    </a:lnTo>
                    <a:lnTo>
                      <a:pt x="1566" y="380"/>
                    </a:lnTo>
                    <a:lnTo>
                      <a:pt x="1547" y="334"/>
                    </a:lnTo>
                    <a:lnTo>
                      <a:pt x="1512" y="288"/>
                    </a:lnTo>
                    <a:lnTo>
                      <a:pt x="1460" y="246"/>
                    </a:lnTo>
                    <a:lnTo>
                      <a:pt x="1395" y="209"/>
                    </a:lnTo>
                    <a:lnTo>
                      <a:pt x="1328" y="182"/>
                    </a:lnTo>
                    <a:close/>
                  </a:path>
                </a:pathLst>
              </a:custGeom>
              <a:solidFill>
                <a:srgbClr val="D431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31" name="Freeform 105"/>
              <p:cNvSpPr>
                <a:spLocks/>
              </p:cNvSpPr>
              <p:nvPr/>
            </p:nvSpPr>
            <p:spPr bwMode="auto">
              <a:xfrm>
                <a:off x="6119" y="3832"/>
                <a:ext cx="2307" cy="570"/>
              </a:xfrm>
              <a:custGeom>
                <a:avLst/>
                <a:gdLst>
                  <a:gd name="T0" fmla="+- 0 6457 6119"/>
                  <a:gd name="T1" fmla="*/ T0 w 2307"/>
                  <a:gd name="T2" fmla="+- 0 3832 3832"/>
                  <a:gd name="T3" fmla="*/ 3832 h 570"/>
                  <a:gd name="T4" fmla="+- 0 6373 6119"/>
                  <a:gd name="T5" fmla="*/ T4 w 2307"/>
                  <a:gd name="T6" fmla="+- 0 3832 3832"/>
                  <a:gd name="T7" fmla="*/ 3832 h 570"/>
                  <a:gd name="T8" fmla="+- 0 6296 6119"/>
                  <a:gd name="T9" fmla="*/ T8 w 2307"/>
                  <a:gd name="T10" fmla="+- 0 3842 3832"/>
                  <a:gd name="T11" fmla="*/ 3842 h 570"/>
                  <a:gd name="T12" fmla="+- 0 6229 6119"/>
                  <a:gd name="T13" fmla="*/ T12 w 2307"/>
                  <a:gd name="T14" fmla="+- 0 3862 3832"/>
                  <a:gd name="T15" fmla="*/ 3862 h 570"/>
                  <a:gd name="T16" fmla="+- 0 6175 6119"/>
                  <a:gd name="T17" fmla="*/ T16 w 2307"/>
                  <a:gd name="T18" fmla="+- 0 3889 3832"/>
                  <a:gd name="T19" fmla="*/ 3889 h 570"/>
                  <a:gd name="T20" fmla="+- 0 6119 6119"/>
                  <a:gd name="T21" fmla="*/ T20 w 2307"/>
                  <a:gd name="T22" fmla="+- 0 3966 3832"/>
                  <a:gd name="T23" fmla="*/ 3966 h 570"/>
                  <a:gd name="T24" fmla="+- 0 6123 6119"/>
                  <a:gd name="T25" fmla="*/ T24 w 2307"/>
                  <a:gd name="T26" fmla="+- 0 4018 3832"/>
                  <a:gd name="T27" fmla="*/ 4018 h 570"/>
                  <a:gd name="T28" fmla="+- 0 6153 6119"/>
                  <a:gd name="T29" fmla="*/ T28 w 2307"/>
                  <a:gd name="T30" fmla="+- 0 4070 3832"/>
                  <a:gd name="T31" fmla="*/ 4070 h 570"/>
                  <a:gd name="T32" fmla="+- 0 6206 6119"/>
                  <a:gd name="T33" fmla="*/ T32 w 2307"/>
                  <a:gd name="T34" fmla="+- 0 4120 3832"/>
                  <a:gd name="T35" fmla="*/ 4120 h 570"/>
                  <a:gd name="T36" fmla="+- 0 6278 6119"/>
                  <a:gd name="T37" fmla="*/ T36 w 2307"/>
                  <a:gd name="T38" fmla="+- 0 4163 3832"/>
                  <a:gd name="T39" fmla="*/ 4163 h 570"/>
                  <a:gd name="T40" fmla="+- 0 6365 6119"/>
                  <a:gd name="T41" fmla="*/ T40 w 2307"/>
                  <a:gd name="T42" fmla="+- 0 4199 3832"/>
                  <a:gd name="T43" fmla="*/ 4199 h 570"/>
                  <a:gd name="T44" fmla="+- 0 6466 6119"/>
                  <a:gd name="T45" fmla="*/ T44 w 2307"/>
                  <a:gd name="T46" fmla="+- 0 4224 3832"/>
                  <a:gd name="T47" fmla="*/ 4224 h 570"/>
                  <a:gd name="T48" fmla="+- 0 6564 6119"/>
                  <a:gd name="T49" fmla="*/ T48 w 2307"/>
                  <a:gd name="T50" fmla="+- 0 4236 3832"/>
                  <a:gd name="T51" fmla="*/ 4236 h 570"/>
                  <a:gd name="T52" fmla="+- 0 6655 6119"/>
                  <a:gd name="T53" fmla="*/ T52 w 2307"/>
                  <a:gd name="T54" fmla="+- 0 4235 3832"/>
                  <a:gd name="T55" fmla="*/ 4235 h 570"/>
                  <a:gd name="T56" fmla="+- 0 6736 6119"/>
                  <a:gd name="T57" fmla="*/ T56 w 2307"/>
                  <a:gd name="T58" fmla="+- 0 4222 3832"/>
                  <a:gd name="T59" fmla="*/ 4222 h 570"/>
                  <a:gd name="T60" fmla="+- 0 6802 6119"/>
                  <a:gd name="T61" fmla="*/ T60 w 2307"/>
                  <a:gd name="T62" fmla="+- 0 4198 3832"/>
                  <a:gd name="T63" fmla="*/ 4198 h 570"/>
                  <a:gd name="T64" fmla="+- 0 6569 6119"/>
                  <a:gd name="T65" fmla="*/ T64 w 2307"/>
                  <a:gd name="T66" fmla="+- 0 4198 3832"/>
                  <a:gd name="T67" fmla="*/ 4198 h 570"/>
                  <a:gd name="T68" fmla="+- 0 6469 6119"/>
                  <a:gd name="T69" fmla="*/ T68 w 2307"/>
                  <a:gd name="T70" fmla="+- 0 4187 3832"/>
                  <a:gd name="T71" fmla="*/ 4187 h 570"/>
                  <a:gd name="T72" fmla="+- 0 6373 6119"/>
                  <a:gd name="T73" fmla="*/ T72 w 2307"/>
                  <a:gd name="T74" fmla="+- 0 4162 3832"/>
                  <a:gd name="T75" fmla="*/ 4162 h 570"/>
                  <a:gd name="T76" fmla="+- 0 6294 6119"/>
                  <a:gd name="T77" fmla="*/ T76 w 2307"/>
                  <a:gd name="T78" fmla="+- 0 4126 3832"/>
                  <a:gd name="T79" fmla="*/ 4126 h 570"/>
                  <a:gd name="T80" fmla="+- 0 6236 6119"/>
                  <a:gd name="T81" fmla="*/ T80 w 2307"/>
                  <a:gd name="T82" fmla="+- 0 4082 3832"/>
                  <a:gd name="T83" fmla="*/ 4082 h 570"/>
                  <a:gd name="T84" fmla="+- 0 6203 6119"/>
                  <a:gd name="T85" fmla="*/ T84 w 2307"/>
                  <a:gd name="T86" fmla="+- 0 4032 3832"/>
                  <a:gd name="T87" fmla="*/ 4032 h 570"/>
                  <a:gd name="T88" fmla="+- 0 6197 6119"/>
                  <a:gd name="T89" fmla="*/ T88 w 2307"/>
                  <a:gd name="T90" fmla="+- 0 3979 3832"/>
                  <a:gd name="T91" fmla="*/ 3979 h 570"/>
                  <a:gd name="T92" fmla="+- 0 6223 6119"/>
                  <a:gd name="T93" fmla="*/ T92 w 2307"/>
                  <a:gd name="T94" fmla="+- 0 3931 3832"/>
                  <a:gd name="T95" fmla="*/ 3931 h 570"/>
                  <a:gd name="T96" fmla="+- 0 6276 6119"/>
                  <a:gd name="T97" fmla="*/ T96 w 2307"/>
                  <a:gd name="T98" fmla="+- 0 3896 3832"/>
                  <a:gd name="T99" fmla="*/ 3896 h 570"/>
                  <a:gd name="T100" fmla="+- 0 6352 6119"/>
                  <a:gd name="T101" fmla="*/ T100 w 2307"/>
                  <a:gd name="T102" fmla="+- 0 3875 3832"/>
                  <a:gd name="T103" fmla="*/ 3875 h 570"/>
                  <a:gd name="T104" fmla="+- 0 6442 6119"/>
                  <a:gd name="T105" fmla="*/ T104 w 2307"/>
                  <a:gd name="T106" fmla="+- 0 3869 3832"/>
                  <a:gd name="T107" fmla="*/ 3869 h 570"/>
                  <a:gd name="T108" fmla="+- 0 6644 6119"/>
                  <a:gd name="T109" fmla="*/ T108 w 2307"/>
                  <a:gd name="T110" fmla="+- 0 3869 3832"/>
                  <a:gd name="T111" fmla="*/ 3869 h 570"/>
                  <a:gd name="T112" fmla="+- 0 6633 6119"/>
                  <a:gd name="T113" fmla="*/ T112 w 2307"/>
                  <a:gd name="T114" fmla="+- 0 3864 3832"/>
                  <a:gd name="T115" fmla="*/ 3864 h 570"/>
                  <a:gd name="T116" fmla="+- 0 6546 6119"/>
                  <a:gd name="T117" fmla="*/ T116 w 2307"/>
                  <a:gd name="T118" fmla="+- 0 3843 3832"/>
                  <a:gd name="T119" fmla="*/ 3843 h 570"/>
                  <a:gd name="T120" fmla="+- 0 6457 6119"/>
                  <a:gd name="T121" fmla="*/ T120 w 2307"/>
                  <a:gd name="T122" fmla="+- 0 3832 3832"/>
                  <a:gd name="T123" fmla="*/ 3832 h 57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Lst>
                <a:rect l="0" t="0" r="r" b="b"/>
                <a:pathLst>
                  <a:path w="2307" h="570">
                    <a:moveTo>
                      <a:pt x="338" y="0"/>
                    </a:moveTo>
                    <a:lnTo>
                      <a:pt x="254" y="0"/>
                    </a:lnTo>
                    <a:lnTo>
                      <a:pt x="177" y="10"/>
                    </a:lnTo>
                    <a:lnTo>
                      <a:pt x="110" y="30"/>
                    </a:lnTo>
                    <a:lnTo>
                      <a:pt x="56" y="57"/>
                    </a:lnTo>
                    <a:lnTo>
                      <a:pt x="0" y="134"/>
                    </a:lnTo>
                    <a:lnTo>
                      <a:pt x="4" y="186"/>
                    </a:lnTo>
                    <a:lnTo>
                      <a:pt x="34" y="238"/>
                    </a:lnTo>
                    <a:lnTo>
                      <a:pt x="87" y="288"/>
                    </a:lnTo>
                    <a:lnTo>
                      <a:pt x="159" y="331"/>
                    </a:lnTo>
                    <a:lnTo>
                      <a:pt x="246" y="367"/>
                    </a:lnTo>
                    <a:lnTo>
                      <a:pt x="347" y="392"/>
                    </a:lnTo>
                    <a:lnTo>
                      <a:pt x="445" y="404"/>
                    </a:lnTo>
                    <a:lnTo>
                      <a:pt x="536" y="403"/>
                    </a:lnTo>
                    <a:lnTo>
                      <a:pt x="617" y="390"/>
                    </a:lnTo>
                    <a:lnTo>
                      <a:pt x="683" y="366"/>
                    </a:lnTo>
                    <a:lnTo>
                      <a:pt x="450" y="366"/>
                    </a:lnTo>
                    <a:lnTo>
                      <a:pt x="350" y="355"/>
                    </a:lnTo>
                    <a:lnTo>
                      <a:pt x="254" y="330"/>
                    </a:lnTo>
                    <a:lnTo>
                      <a:pt x="175" y="294"/>
                    </a:lnTo>
                    <a:lnTo>
                      <a:pt x="117" y="250"/>
                    </a:lnTo>
                    <a:lnTo>
                      <a:pt x="84" y="200"/>
                    </a:lnTo>
                    <a:lnTo>
                      <a:pt x="78" y="147"/>
                    </a:lnTo>
                    <a:lnTo>
                      <a:pt x="104" y="99"/>
                    </a:lnTo>
                    <a:lnTo>
                      <a:pt x="157" y="64"/>
                    </a:lnTo>
                    <a:lnTo>
                      <a:pt x="233" y="43"/>
                    </a:lnTo>
                    <a:lnTo>
                      <a:pt x="323" y="37"/>
                    </a:lnTo>
                    <a:lnTo>
                      <a:pt x="525" y="37"/>
                    </a:lnTo>
                    <a:lnTo>
                      <a:pt x="514" y="32"/>
                    </a:lnTo>
                    <a:lnTo>
                      <a:pt x="427" y="11"/>
                    </a:lnTo>
                    <a:lnTo>
                      <a:pt x="338" y="0"/>
                    </a:lnTo>
                    <a:close/>
                  </a:path>
                </a:pathLst>
              </a:custGeom>
              <a:solidFill>
                <a:srgbClr val="D431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36" name="Freeform 106"/>
              <p:cNvSpPr>
                <a:spLocks/>
              </p:cNvSpPr>
              <p:nvPr/>
            </p:nvSpPr>
            <p:spPr bwMode="auto">
              <a:xfrm>
                <a:off x="6119" y="3832"/>
                <a:ext cx="2307" cy="570"/>
              </a:xfrm>
              <a:custGeom>
                <a:avLst/>
                <a:gdLst>
                  <a:gd name="T0" fmla="+- 0 8259 6119"/>
                  <a:gd name="T1" fmla="*/ T0 w 2307"/>
                  <a:gd name="T2" fmla="+- 0 4150 3832"/>
                  <a:gd name="T3" fmla="*/ 4150 h 570"/>
                  <a:gd name="T4" fmla="+- 0 8137 6119"/>
                  <a:gd name="T5" fmla="*/ T4 w 2307"/>
                  <a:gd name="T6" fmla="+- 0 4159 3832"/>
                  <a:gd name="T7" fmla="*/ 4159 h 570"/>
                  <a:gd name="T8" fmla="+- 0 8043 6119"/>
                  <a:gd name="T9" fmla="*/ T8 w 2307"/>
                  <a:gd name="T10" fmla="+- 0 4168 3832"/>
                  <a:gd name="T11" fmla="*/ 4168 h 570"/>
                  <a:gd name="T12" fmla="+- 0 7841 6119"/>
                  <a:gd name="T13" fmla="*/ T12 w 2307"/>
                  <a:gd name="T14" fmla="+- 0 4191 3832"/>
                  <a:gd name="T15" fmla="*/ 4191 h 570"/>
                  <a:gd name="T16" fmla="+- 0 7752 6119"/>
                  <a:gd name="T17" fmla="*/ T16 w 2307"/>
                  <a:gd name="T18" fmla="+- 0 4203 3832"/>
                  <a:gd name="T19" fmla="*/ 4203 h 570"/>
                  <a:gd name="T20" fmla="+- 0 7685 6119"/>
                  <a:gd name="T21" fmla="*/ T20 w 2307"/>
                  <a:gd name="T22" fmla="+- 0 4212 3832"/>
                  <a:gd name="T23" fmla="*/ 4212 h 570"/>
                  <a:gd name="T24" fmla="+- 0 8159 6119"/>
                  <a:gd name="T25" fmla="*/ T24 w 2307"/>
                  <a:gd name="T26" fmla="+- 0 4212 3832"/>
                  <a:gd name="T27" fmla="*/ 4212 h 570"/>
                  <a:gd name="T28" fmla="+- 0 8199 6119"/>
                  <a:gd name="T29" fmla="*/ T28 w 2307"/>
                  <a:gd name="T30" fmla="+- 0 4198 3832"/>
                  <a:gd name="T31" fmla="*/ 4198 h 570"/>
                  <a:gd name="T32" fmla="+- 0 8257 6119"/>
                  <a:gd name="T33" fmla="*/ T32 w 2307"/>
                  <a:gd name="T34" fmla="+- 0 4189 3832"/>
                  <a:gd name="T35" fmla="*/ 4189 h 570"/>
                  <a:gd name="T36" fmla="+- 0 8346 6119"/>
                  <a:gd name="T37" fmla="*/ T36 w 2307"/>
                  <a:gd name="T38" fmla="+- 0 4189 3832"/>
                  <a:gd name="T39" fmla="*/ 4189 h 570"/>
                  <a:gd name="T40" fmla="+- 0 8308 6119"/>
                  <a:gd name="T41" fmla="*/ T40 w 2307"/>
                  <a:gd name="T42" fmla="+- 0 4163 3832"/>
                  <a:gd name="T43" fmla="*/ 4163 h 570"/>
                  <a:gd name="T44" fmla="+- 0 8259 6119"/>
                  <a:gd name="T45" fmla="*/ T44 w 2307"/>
                  <a:gd name="T46" fmla="+- 0 4150 3832"/>
                  <a:gd name="T47" fmla="*/ 4150 h 57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2307" h="570">
                    <a:moveTo>
                      <a:pt x="2140" y="318"/>
                    </a:moveTo>
                    <a:lnTo>
                      <a:pt x="2018" y="327"/>
                    </a:lnTo>
                    <a:lnTo>
                      <a:pt x="1924" y="336"/>
                    </a:lnTo>
                    <a:lnTo>
                      <a:pt x="1722" y="359"/>
                    </a:lnTo>
                    <a:lnTo>
                      <a:pt x="1633" y="371"/>
                    </a:lnTo>
                    <a:lnTo>
                      <a:pt x="1566" y="380"/>
                    </a:lnTo>
                    <a:lnTo>
                      <a:pt x="2040" y="380"/>
                    </a:lnTo>
                    <a:lnTo>
                      <a:pt x="2080" y="366"/>
                    </a:lnTo>
                    <a:lnTo>
                      <a:pt x="2138" y="357"/>
                    </a:lnTo>
                    <a:lnTo>
                      <a:pt x="2227" y="357"/>
                    </a:lnTo>
                    <a:lnTo>
                      <a:pt x="2189" y="331"/>
                    </a:lnTo>
                    <a:lnTo>
                      <a:pt x="2140" y="318"/>
                    </a:lnTo>
                    <a:close/>
                  </a:path>
                </a:pathLst>
              </a:custGeom>
              <a:solidFill>
                <a:srgbClr val="D431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37" name="Freeform 107"/>
              <p:cNvSpPr>
                <a:spLocks/>
              </p:cNvSpPr>
              <p:nvPr/>
            </p:nvSpPr>
            <p:spPr bwMode="auto">
              <a:xfrm>
                <a:off x="6119" y="3832"/>
                <a:ext cx="2307" cy="570"/>
              </a:xfrm>
              <a:custGeom>
                <a:avLst/>
                <a:gdLst>
                  <a:gd name="T0" fmla="+- 0 6644 6119"/>
                  <a:gd name="T1" fmla="*/ T0 w 2307"/>
                  <a:gd name="T2" fmla="+- 0 3869 3832"/>
                  <a:gd name="T3" fmla="*/ 3869 h 570"/>
                  <a:gd name="T4" fmla="+- 0 6442 6119"/>
                  <a:gd name="T5" fmla="*/ T4 w 2307"/>
                  <a:gd name="T6" fmla="+- 0 3869 3832"/>
                  <a:gd name="T7" fmla="*/ 3869 h 570"/>
                  <a:gd name="T8" fmla="+- 0 6543 6119"/>
                  <a:gd name="T9" fmla="*/ T8 w 2307"/>
                  <a:gd name="T10" fmla="+- 0 3879 3832"/>
                  <a:gd name="T11" fmla="*/ 3879 h 570"/>
                  <a:gd name="T12" fmla="+- 0 6639 6119"/>
                  <a:gd name="T13" fmla="*/ T12 w 2307"/>
                  <a:gd name="T14" fmla="+- 0 3905 3832"/>
                  <a:gd name="T15" fmla="*/ 3905 h 570"/>
                  <a:gd name="T16" fmla="+- 0 6717 6119"/>
                  <a:gd name="T17" fmla="*/ T16 w 2307"/>
                  <a:gd name="T18" fmla="+- 0 3942 3832"/>
                  <a:gd name="T19" fmla="*/ 3942 h 570"/>
                  <a:gd name="T20" fmla="+- 0 6775 6119"/>
                  <a:gd name="T21" fmla="*/ T20 w 2307"/>
                  <a:gd name="T22" fmla="+- 0 3987 3832"/>
                  <a:gd name="T23" fmla="*/ 3987 h 570"/>
                  <a:gd name="T24" fmla="+- 0 6808 6119"/>
                  <a:gd name="T25" fmla="*/ T24 w 2307"/>
                  <a:gd name="T26" fmla="+- 0 4038 3832"/>
                  <a:gd name="T27" fmla="*/ 4038 h 570"/>
                  <a:gd name="T28" fmla="+- 0 6813 6119"/>
                  <a:gd name="T29" fmla="*/ T28 w 2307"/>
                  <a:gd name="T30" fmla="+- 0 4092 3832"/>
                  <a:gd name="T31" fmla="*/ 4092 h 570"/>
                  <a:gd name="T32" fmla="+- 0 6788 6119"/>
                  <a:gd name="T33" fmla="*/ T32 w 2307"/>
                  <a:gd name="T34" fmla="+- 0 4139 3832"/>
                  <a:gd name="T35" fmla="*/ 4139 h 570"/>
                  <a:gd name="T36" fmla="+- 0 6735 6119"/>
                  <a:gd name="T37" fmla="*/ T36 w 2307"/>
                  <a:gd name="T38" fmla="+- 0 4173 3832"/>
                  <a:gd name="T39" fmla="*/ 4173 h 570"/>
                  <a:gd name="T40" fmla="+- 0 6660 6119"/>
                  <a:gd name="T41" fmla="*/ T40 w 2307"/>
                  <a:gd name="T42" fmla="+- 0 4193 3832"/>
                  <a:gd name="T43" fmla="*/ 4193 h 570"/>
                  <a:gd name="T44" fmla="+- 0 6569 6119"/>
                  <a:gd name="T45" fmla="*/ T44 w 2307"/>
                  <a:gd name="T46" fmla="+- 0 4198 3832"/>
                  <a:gd name="T47" fmla="*/ 4198 h 570"/>
                  <a:gd name="T48" fmla="+- 0 6802 6119"/>
                  <a:gd name="T49" fmla="*/ T48 w 2307"/>
                  <a:gd name="T50" fmla="+- 0 4198 3832"/>
                  <a:gd name="T51" fmla="*/ 4198 h 570"/>
                  <a:gd name="T52" fmla="+- 0 6803 6119"/>
                  <a:gd name="T53" fmla="*/ T52 w 2307"/>
                  <a:gd name="T54" fmla="+- 0 4198 3832"/>
                  <a:gd name="T55" fmla="*/ 4198 h 570"/>
                  <a:gd name="T56" fmla="+- 0 6852 6119"/>
                  <a:gd name="T57" fmla="*/ T56 w 2307"/>
                  <a:gd name="T58" fmla="+- 0 4164 3832"/>
                  <a:gd name="T59" fmla="*/ 4164 h 570"/>
                  <a:gd name="T60" fmla="+- 0 6880 6119"/>
                  <a:gd name="T61" fmla="*/ T60 w 2307"/>
                  <a:gd name="T62" fmla="+- 0 4121 3832"/>
                  <a:gd name="T63" fmla="*/ 4121 h 570"/>
                  <a:gd name="T64" fmla="+- 0 6893 6119"/>
                  <a:gd name="T65" fmla="*/ T64 w 2307"/>
                  <a:gd name="T66" fmla="+- 0 4119 3832"/>
                  <a:gd name="T67" fmla="*/ 4119 h 570"/>
                  <a:gd name="T68" fmla="+- 0 7003 6119"/>
                  <a:gd name="T69" fmla="*/ T68 w 2307"/>
                  <a:gd name="T70" fmla="+- 0 4119 3832"/>
                  <a:gd name="T71" fmla="*/ 4119 h 570"/>
                  <a:gd name="T72" fmla="+- 0 7026 6119"/>
                  <a:gd name="T73" fmla="*/ T72 w 2307"/>
                  <a:gd name="T74" fmla="+- 0 4076 3832"/>
                  <a:gd name="T75" fmla="*/ 4076 h 570"/>
                  <a:gd name="T76" fmla="+- 0 7040 6119"/>
                  <a:gd name="T77" fmla="*/ T76 w 2307"/>
                  <a:gd name="T78" fmla="+- 0 4067 3832"/>
                  <a:gd name="T79" fmla="*/ 4067 h 570"/>
                  <a:gd name="T80" fmla="+- 0 6943 6119"/>
                  <a:gd name="T81" fmla="*/ T80 w 2307"/>
                  <a:gd name="T82" fmla="+- 0 4067 3832"/>
                  <a:gd name="T83" fmla="*/ 4067 h 570"/>
                  <a:gd name="T84" fmla="+- 0 6934 6119"/>
                  <a:gd name="T85" fmla="*/ T84 w 2307"/>
                  <a:gd name="T86" fmla="+- 0 4062 3832"/>
                  <a:gd name="T87" fmla="*/ 4062 h 570"/>
                  <a:gd name="T88" fmla="+- 0 6882 6119"/>
                  <a:gd name="T89" fmla="*/ T88 w 2307"/>
                  <a:gd name="T90" fmla="+- 0 4062 3832"/>
                  <a:gd name="T91" fmla="*/ 4062 h 570"/>
                  <a:gd name="T92" fmla="+- 0 6862 6119"/>
                  <a:gd name="T93" fmla="*/ T92 w 2307"/>
                  <a:gd name="T94" fmla="+- 0 4016 3832"/>
                  <a:gd name="T95" fmla="*/ 4016 h 570"/>
                  <a:gd name="T96" fmla="+- 0 6826 6119"/>
                  <a:gd name="T97" fmla="*/ T96 w 2307"/>
                  <a:gd name="T98" fmla="+- 0 3972 3832"/>
                  <a:gd name="T99" fmla="*/ 3972 h 570"/>
                  <a:gd name="T100" fmla="+- 0 6774 6119"/>
                  <a:gd name="T101" fmla="*/ T100 w 2307"/>
                  <a:gd name="T102" fmla="+- 0 3931 3832"/>
                  <a:gd name="T103" fmla="*/ 3931 h 570"/>
                  <a:gd name="T104" fmla="+- 0 6709 6119"/>
                  <a:gd name="T105" fmla="*/ T104 w 2307"/>
                  <a:gd name="T106" fmla="+- 0 3894 3832"/>
                  <a:gd name="T107" fmla="*/ 3894 h 570"/>
                  <a:gd name="T108" fmla="+- 0 6644 6119"/>
                  <a:gd name="T109" fmla="*/ T108 w 2307"/>
                  <a:gd name="T110" fmla="+- 0 3869 3832"/>
                  <a:gd name="T111" fmla="*/ 3869 h 57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Lst>
                <a:rect l="0" t="0" r="r" b="b"/>
                <a:pathLst>
                  <a:path w="2307" h="570">
                    <a:moveTo>
                      <a:pt x="525" y="37"/>
                    </a:moveTo>
                    <a:lnTo>
                      <a:pt x="323" y="37"/>
                    </a:lnTo>
                    <a:lnTo>
                      <a:pt x="424" y="47"/>
                    </a:lnTo>
                    <a:lnTo>
                      <a:pt x="520" y="73"/>
                    </a:lnTo>
                    <a:lnTo>
                      <a:pt x="598" y="110"/>
                    </a:lnTo>
                    <a:lnTo>
                      <a:pt x="656" y="155"/>
                    </a:lnTo>
                    <a:lnTo>
                      <a:pt x="689" y="206"/>
                    </a:lnTo>
                    <a:lnTo>
                      <a:pt x="694" y="260"/>
                    </a:lnTo>
                    <a:lnTo>
                      <a:pt x="669" y="307"/>
                    </a:lnTo>
                    <a:lnTo>
                      <a:pt x="616" y="341"/>
                    </a:lnTo>
                    <a:lnTo>
                      <a:pt x="541" y="361"/>
                    </a:lnTo>
                    <a:lnTo>
                      <a:pt x="450" y="366"/>
                    </a:lnTo>
                    <a:lnTo>
                      <a:pt x="683" y="366"/>
                    </a:lnTo>
                    <a:lnTo>
                      <a:pt x="684" y="366"/>
                    </a:lnTo>
                    <a:lnTo>
                      <a:pt x="733" y="332"/>
                    </a:lnTo>
                    <a:lnTo>
                      <a:pt x="761" y="289"/>
                    </a:lnTo>
                    <a:lnTo>
                      <a:pt x="774" y="287"/>
                    </a:lnTo>
                    <a:lnTo>
                      <a:pt x="884" y="287"/>
                    </a:lnTo>
                    <a:lnTo>
                      <a:pt x="907" y="244"/>
                    </a:lnTo>
                    <a:lnTo>
                      <a:pt x="921" y="235"/>
                    </a:lnTo>
                    <a:lnTo>
                      <a:pt x="824" y="235"/>
                    </a:lnTo>
                    <a:lnTo>
                      <a:pt x="815" y="230"/>
                    </a:lnTo>
                    <a:lnTo>
                      <a:pt x="763" y="230"/>
                    </a:lnTo>
                    <a:lnTo>
                      <a:pt x="743" y="184"/>
                    </a:lnTo>
                    <a:lnTo>
                      <a:pt x="707" y="140"/>
                    </a:lnTo>
                    <a:lnTo>
                      <a:pt x="655" y="99"/>
                    </a:lnTo>
                    <a:lnTo>
                      <a:pt x="590" y="62"/>
                    </a:lnTo>
                    <a:lnTo>
                      <a:pt x="525" y="37"/>
                    </a:lnTo>
                    <a:close/>
                  </a:path>
                </a:pathLst>
              </a:custGeom>
              <a:solidFill>
                <a:srgbClr val="D431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38" name="Freeform 108"/>
              <p:cNvSpPr>
                <a:spLocks/>
              </p:cNvSpPr>
              <p:nvPr/>
            </p:nvSpPr>
            <p:spPr bwMode="auto">
              <a:xfrm>
                <a:off x="6119" y="3832"/>
                <a:ext cx="2307" cy="570"/>
              </a:xfrm>
              <a:custGeom>
                <a:avLst/>
                <a:gdLst>
                  <a:gd name="T0" fmla="+- 0 7178 6119"/>
                  <a:gd name="T1" fmla="*/ T0 w 2307"/>
                  <a:gd name="T2" fmla="+- 0 3978 3832"/>
                  <a:gd name="T3" fmla="*/ 3978 h 570"/>
                  <a:gd name="T4" fmla="+- 0 7102 6119"/>
                  <a:gd name="T5" fmla="*/ T4 w 2307"/>
                  <a:gd name="T6" fmla="+- 0 3987 3832"/>
                  <a:gd name="T7" fmla="*/ 3987 h 570"/>
                  <a:gd name="T8" fmla="+- 0 7035 6119"/>
                  <a:gd name="T9" fmla="*/ T8 w 2307"/>
                  <a:gd name="T10" fmla="+- 0 4006 3832"/>
                  <a:gd name="T11" fmla="*/ 4006 h 570"/>
                  <a:gd name="T12" fmla="+- 0 6981 6119"/>
                  <a:gd name="T13" fmla="*/ T12 w 2307"/>
                  <a:gd name="T14" fmla="+- 0 4033 3832"/>
                  <a:gd name="T15" fmla="*/ 4033 h 570"/>
                  <a:gd name="T16" fmla="+- 0 6943 6119"/>
                  <a:gd name="T17" fmla="*/ T16 w 2307"/>
                  <a:gd name="T18" fmla="+- 0 4067 3832"/>
                  <a:gd name="T19" fmla="*/ 4067 h 570"/>
                  <a:gd name="T20" fmla="+- 0 7040 6119"/>
                  <a:gd name="T21" fmla="*/ T20 w 2307"/>
                  <a:gd name="T22" fmla="+- 0 4067 3832"/>
                  <a:gd name="T23" fmla="*/ 4067 h 570"/>
                  <a:gd name="T24" fmla="+- 0 7080 6119"/>
                  <a:gd name="T25" fmla="*/ T24 w 2307"/>
                  <a:gd name="T26" fmla="+- 0 4041 3832"/>
                  <a:gd name="T27" fmla="*/ 4041 h 570"/>
                  <a:gd name="T28" fmla="+- 0 7155 6119"/>
                  <a:gd name="T29" fmla="*/ T28 w 2307"/>
                  <a:gd name="T30" fmla="+- 0 4020 3832"/>
                  <a:gd name="T31" fmla="*/ 4020 h 570"/>
                  <a:gd name="T32" fmla="+- 0 7246 6119"/>
                  <a:gd name="T33" fmla="*/ T32 w 2307"/>
                  <a:gd name="T34" fmla="+- 0 4014 3832"/>
                  <a:gd name="T35" fmla="*/ 4014 h 570"/>
                  <a:gd name="T36" fmla="+- 0 7447 6119"/>
                  <a:gd name="T37" fmla="*/ T36 w 2307"/>
                  <a:gd name="T38" fmla="+- 0 4014 3832"/>
                  <a:gd name="T39" fmla="*/ 4014 h 570"/>
                  <a:gd name="T40" fmla="+- 0 7437 6119"/>
                  <a:gd name="T41" fmla="*/ T40 w 2307"/>
                  <a:gd name="T42" fmla="+- 0 4010 3832"/>
                  <a:gd name="T43" fmla="*/ 4010 h 570"/>
                  <a:gd name="T44" fmla="+- 0 7350 6119"/>
                  <a:gd name="T45" fmla="*/ T44 w 2307"/>
                  <a:gd name="T46" fmla="+- 0 3988 3832"/>
                  <a:gd name="T47" fmla="*/ 3988 h 570"/>
                  <a:gd name="T48" fmla="+- 0 7262 6119"/>
                  <a:gd name="T49" fmla="*/ T48 w 2307"/>
                  <a:gd name="T50" fmla="+- 0 3978 3832"/>
                  <a:gd name="T51" fmla="*/ 3978 h 570"/>
                  <a:gd name="T52" fmla="+- 0 7178 6119"/>
                  <a:gd name="T53" fmla="*/ T52 w 2307"/>
                  <a:gd name="T54" fmla="+- 0 3978 3832"/>
                  <a:gd name="T55" fmla="*/ 3978 h 57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2307" h="570">
                    <a:moveTo>
                      <a:pt x="1059" y="146"/>
                    </a:moveTo>
                    <a:lnTo>
                      <a:pt x="983" y="155"/>
                    </a:lnTo>
                    <a:lnTo>
                      <a:pt x="916" y="174"/>
                    </a:lnTo>
                    <a:lnTo>
                      <a:pt x="862" y="201"/>
                    </a:lnTo>
                    <a:lnTo>
                      <a:pt x="824" y="235"/>
                    </a:lnTo>
                    <a:lnTo>
                      <a:pt x="921" y="235"/>
                    </a:lnTo>
                    <a:lnTo>
                      <a:pt x="961" y="209"/>
                    </a:lnTo>
                    <a:lnTo>
                      <a:pt x="1036" y="188"/>
                    </a:lnTo>
                    <a:lnTo>
                      <a:pt x="1127" y="182"/>
                    </a:lnTo>
                    <a:lnTo>
                      <a:pt x="1328" y="182"/>
                    </a:lnTo>
                    <a:lnTo>
                      <a:pt x="1318" y="178"/>
                    </a:lnTo>
                    <a:lnTo>
                      <a:pt x="1231" y="156"/>
                    </a:lnTo>
                    <a:lnTo>
                      <a:pt x="1143" y="146"/>
                    </a:lnTo>
                    <a:lnTo>
                      <a:pt x="1059" y="146"/>
                    </a:lnTo>
                    <a:close/>
                  </a:path>
                </a:pathLst>
              </a:custGeom>
              <a:solidFill>
                <a:srgbClr val="D431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39" name="Freeform 109"/>
              <p:cNvSpPr>
                <a:spLocks/>
              </p:cNvSpPr>
              <p:nvPr/>
            </p:nvSpPr>
            <p:spPr bwMode="auto">
              <a:xfrm>
                <a:off x="6119" y="3832"/>
                <a:ext cx="2307" cy="570"/>
              </a:xfrm>
              <a:custGeom>
                <a:avLst/>
                <a:gdLst>
                  <a:gd name="T0" fmla="+- 0 6908 6119"/>
                  <a:gd name="T1" fmla="*/ T0 w 2307"/>
                  <a:gd name="T2" fmla="+- 0 4055 3832"/>
                  <a:gd name="T3" fmla="*/ 4055 h 570"/>
                  <a:gd name="T4" fmla="+- 0 6894 6119"/>
                  <a:gd name="T5" fmla="*/ T4 w 2307"/>
                  <a:gd name="T6" fmla="+- 0 4058 3832"/>
                  <a:gd name="T7" fmla="*/ 4058 h 570"/>
                  <a:gd name="T8" fmla="+- 0 6882 6119"/>
                  <a:gd name="T9" fmla="*/ T8 w 2307"/>
                  <a:gd name="T10" fmla="+- 0 4062 3832"/>
                  <a:gd name="T11" fmla="*/ 4062 h 570"/>
                  <a:gd name="T12" fmla="+- 0 6934 6119"/>
                  <a:gd name="T13" fmla="*/ T12 w 2307"/>
                  <a:gd name="T14" fmla="+- 0 4062 3832"/>
                  <a:gd name="T15" fmla="*/ 4062 h 570"/>
                  <a:gd name="T16" fmla="+- 0 6925 6119"/>
                  <a:gd name="T17" fmla="*/ T16 w 2307"/>
                  <a:gd name="T18" fmla="+- 0 4057 3832"/>
                  <a:gd name="T19" fmla="*/ 4057 h 570"/>
                  <a:gd name="T20" fmla="+- 0 6908 6119"/>
                  <a:gd name="T21" fmla="*/ T20 w 2307"/>
                  <a:gd name="T22" fmla="+- 0 4055 3832"/>
                  <a:gd name="T23" fmla="*/ 4055 h 570"/>
                </a:gdLst>
                <a:ahLst/>
                <a:cxnLst>
                  <a:cxn ang="0">
                    <a:pos x="T1" y="T3"/>
                  </a:cxn>
                  <a:cxn ang="0">
                    <a:pos x="T5" y="T7"/>
                  </a:cxn>
                  <a:cxn ang="0">
                    <a:pos x="T9" y="T11"/>
                  </a:cxn>
                  <a:cxn ang="0">
                    <a:pos x="T13" y="T15"/>
                  </a:cxn>
                  <a:cxn ang="0">
                    <a:pos x="T17" y="T19"/>
                  </a:cxn>
                  <a:cxn ang="0">
                    <a:pos x="T21" y="T23"/>
                  </a:cxn>
                </a:cxnLst>
                <a:rect l="0" t="0" r="r" b="b"/>
                <a:pathLst>
                  <a:path w="2307" h="570">
                    <a:moveTo>
                      <a:pt x="789" y="223"/>
                    </a:moveTo>
                    <a:lnTo>
                      <a:pt x="775" y="226"/>
                    </a:lnTo>
                    <a:lnTo>
                      <a:pt x="763" y="230"/>
                    </a:lnTo>
                    <a:lnTo>
                      <a:pt x="815" y="230"/>
                    </a:lnTo>
                    <a:lnTo>
                      <a:pt x="806" y="225"/>
                    </a:lnTo>
                    <a:lnTo>
                      <a:pt x="789" y="223"/>
                    </a:lnTo>
                    <a:close/>
                  </a:path>
                </a:pathLst>
              </a:custGeom>
              <a:solidFill>
                <a:srgbClr val="D431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222" name="Group 110"/>
            <p:cNvGrpSpPr>
              <a:grpSpLocks/>
            </p:cNvGrpSpPr>
            <p:nvPr/>
          </p:nvGrpSpPr>
          <p:grpSpPr bwMode="auto">
            <a:xfrm>
              <a:off x="6050" y="6017"/>
              <a:ext cx="2070" cy="1974"/>
              <a:chOff x="6050" y="6017"/>
              <a:chExt cx="2070" cy="1974"/>
            </a:xfrm>
          </p:grpSpPr>
          <p:sp>
            <p:nvSpPr>
              <p:cNvPr id="10423" name="Freeform 111"/>
              <p:cNvSpPr>
                <a:spLocks/>
              </p:cNvSpPr>
              <p:nvPr/>
            </p:nvSpPr>
            <p:spPr bwMode="auto">
              <a:xfrm>
                <a:off x="6050" y="6017"/>
                <a:ext cx="2070" cy="1974"/>
              </a:xfrm>
              <a:custGeom>
                <a:avLst/>
                <a:gdLst>
                  <a:gd name="T0" fmla="+- 0 6455 6050"/>
                  <a:gd name="T1" fmla="*/ T0 w 2070"/>
                  <a:gd name="T2" fmla="+- 0 6138 6017"/>
                  <a:gd name="T3" fmla="*/ 6138 h 1974"/>
                  <a:gd name="T4" fmla="+- 0 6420 6050"/>
                  <a:gd name="T5" fmla="*/ T4 w 2070"/>
                  <a:gd name="T6" fmla="+- 0 6323 6017"/>
                  <a:gd name="T7" fmla="*/ 6323 h 1974"/>
                  <a:gd name="T8" fmla="+- 0 6401 6050"/>
                  <a:gd name="T9" fmla="*/ T8 w 2070"/>
                  <a:gd name="T10" fmla="+- 0 6400 6017"/>
                  <a:gd name="T11" fmla="*/ 6400 h 1974"/>
                  <a:gd name="T12" fmla="+- 0 6369 6050"/>
                  <a:gd name="T13" fmla="*/ T12 w 2070"/>
                  <a:gd name="T14" fmla="+- 0 6410 6017"/>
                  <a:gd name="T15" fmla="*/ 6410 h 1974"/>
                  <a:gd name="T16" fmla="+- 0 6339 6050"/>
                  <a:gd name="T17" fmla="*/ T16 w 2070"/>
                  <a:gd name="T18" fmla="+- 0 6464 6017"/>
                  <a:gd name="T19" fmla="*/ 6464 h 1974"/>
                  <a:gd name="T20" fmla="+- 0 6351 6050"/>
                  <a:gd name="T21" fmla="*/ T20 w 2070"/>
                  <a:gd name="T22" fmla="+- 0 6556 6017"/>
                  <a:gd name="T23" fmla="*/ 6556 h 1974"/>
                  <a:gd name="T24" fmla="+- 0 6312 6050"/>
                  <a:gd name="T25" fmla="*/ T24 w 2070"/>
                  <a:gd name="T26" fmla="+- 0 6654 6017"/>
                  <a:gd name="T27" fmla="*/ 6654 h 1974"/>
                  <a:gd name="T28" fmla="+- 0 6209 6050"/>
                  <a:gd name="T29" fmla="*/ T28 w 2070"/>
                  <a:gd name="T30" fmla="+- 0 6768 6017"/>
                  <a:gd name="T31" fmla="*/ 6768 h 1974"/>
                  <a:gd name="T32" fmla="+- 0 6110 6050"/>
                  <a:gd name="T33" fmla="*/ T32 w 2070"/>
                  <a:gd name="T34" fmla="+- 0 6885 6017"/>
                  <a:gd name="T35" fmla="*/ 6885 h 1974"/>
                  <a:gd name="T36" fmla="+- 0 6050 6050"/>
                  <a:gd name="T37" fmla="*/ T36 w 2070"/>
                  <a:gd name="T38" fmla="+- 0 6969 6017"/>
                  <a:gd name="T39" fmla="*/ 6969 h 1974"/>
                  <a:gd name="T40" fmla="+- 0 6116 6050"/>
                  <a:gd name="T41" fmla="*/ T40 w 2070"/>
                  <a:gd name="T42" fmla="+- 0 7111 6017"/>
                  <a:gd name="T43" fmla="*/ 7111 h 1974"/>
                  <a:gd name="T44" fmla="+- 0 6184 6050"/>
                  <a:gd name="T45" fmla="*/ T44 w 2070"/>
                  <a:gd name="T46" fmla="+- 0 7252 6017"/>
                  <a:gd name="T47" fmla="*/ 7252 h 1974"/>
                  <a:gd name="T48" fmla="+- 0 6255 6050"/>
                  <a:gd name="T49" fmla="*/ T48 w 2070"/>
                  <a:gd name="T50" fmla="+- 0 7392 6017"/>
                  <a:gd name="T51" fmla="*/ 7392 h 1974"/>
                  <a:gd name="T52" fmla="+- 0 6328 6050"/>
                  <a:gd name="T53" fmla="*/ T52 w 2070"/>
                  <a:gd name="T54" fmla="+- 0 7531 6017"/>
                  <a:gd name="T55" fmla="*/ 7531 h 1974"/>
                  <a:gd name="T56" fmla="+- 0 6405 6050"/>
                  <a:gd name="T57" fmla="*/ T56 w 2070"/>
                  <a:gd name="T58" fmla="+- 0 7669 6017"/>
                  <a:gd name="T59" fmla="*/ 7669 h 1974"/>
                  <a:gd name="T60" fmla="+- 0 6399 6050"/>
                  <a:gd name="T61" fmla="*/ T60 w 2070"/>
                  <a:gd name="T62" fmla="+- 0 7720 6017"/>
                  <a:gd name="T63" fmla="*/ 7720 h 1974"/>
                  <a:gd name="T64" fmla="+- 0 6422 6050"/>
                  <a:gd name="T65" fmla="*/ T64 w 2070"/>
                  <a:gd name="T66" fmla="+- 0 7763 6017"/>
                  <a:gd name="T67" fmla="*/ 7763 h 1974"/>
                  <a:gd name="T68" fmla="+- 0 6381 6050"/>
                  <a:gd name="T69" fmla="*/ T68 w 2070"/>
                  <a:gd name="T70" fmla="+- 0 7789 6017"/>
                  <a:gd name="T71" fmla="*/ 7789 h 1974"/>
                  <a:gd name="T72" fmla="+- 0 6359 6050"/>
                  <a:gd name="T73" fmla="*/ T72 w 2070"/>
                  <a:gd name="T74" fmla="+- 0 7809 6017"/>
                  <a:gd name="T75" fmla="*/ 7809 h 1974"/>
                  <a:gd name="T76" fmla="+- 0 6356 6050"/>
                  <a:gd name="T77" fmla="*/ T76 w 2070"/>
                  <a:gd name="T78" fmla="+- 0 7839 6017"/>
                  <a:gd name="T79" fmla="*/ 7839 h 1974"/>
                  <a:gd name="T80" fmla="+- 0 6533 6050"/>
                  <a:gd name="T81" fmla="*/ T80 w 2070"/>
                  <a:gd name="T82" fmla="+- 0 7949 6017"/>
                  <a:gd name="T83" fmla="*/ 7949 h 1974"/>
                  <a:gd name="T84" fmla="+- 0 6726 6050"/>
                  <a:gd name="T85" fmla="*/ T84 w 2070"/>
                  <a:gd name="T86" fmla="+- 0 7983 6017"/>
                  <a:gd name="T87" fmla="*/ 7983 h 1974"/>
                  <a:gd name="T88" fmla="+- 0 6859 6050"/>
                  <a:gd name="T89" fmla="*/ T88 w 2070"/>
                  <a:gd name="T90" fmla="+- 0 7905 6017"/>
                  <a:gd name="T91" fmla="*/ 7905 h 1974"/>
                  <a:gd name="T92" fmla="+- 0 6983 6050"/>
                  <a:gd name="T93" fmla="*/ T92 w 2070"/>
                  <a:gd name="T94" fmla="+- 0 7809 6017"/>
                  <a:gd name="T95" fmla="*/ 7809 h 1974"/>
                  <a:gd name="T96" fmla="+- 0 7359 6050"/>
                  <a:gd name="T97" fmla="*/ T96 w 2070"/>
                  <a:gd name="T98" fmla="+- 0 7693 6017"/>
                  <a:gd name="T99" fmla="*/ 7693 h 1974"/>
                  <a:gd name="T100" fmla="+- 0 7507 6050"/>
                  <a:gd name="T101" fmla="*/ T100 w 2070"/>
                  <a:gd name="T102" fmla="+- 0 7642 6017"/>
                  <a:gd name="T103" fmla="*/ 7642 h 1974"/>
                  <a:gd name="T104" fmla="+- 0 7614 6050"/>
                  <a:gd name="T105" fmla="*/ T104 w 2070"/>
                  <a:gd name="T106" fmla="+- 0 7598 6017"/>
                  <a:gd name="T107" fmla="*/ 7598 h 1974"/>
                  <a:gd name="T108" fmla="+- 0 6974 6050"/>
                  <a:gd name="T109" fmla="*/ T108 w 2070"/>
                  <a:gd name="T110" fmla="+- 0 7584 6017"/>
                  <a:gd name="T111" fmla="*/ 7584 h 1974"/>
                  <a:gd name="T112" fmla="+- 0 6923 6050"/>
                  <a:gd name="T113" fmla="*/ T112 w 2070"/>
                  <a:gd name="T114" fmla="+- 0 7556 6017"/>
                  <a:gd name="T115" fmla="*/ 7556 h 1974"/>
                  <a:gd name="T116" fmla="+- 0 6968 6050"/>
                  <a:gd name="T117" fmla="*/ T116 w 2070"/>
                  <a:gd name="T118" fmla="+- 0 7488 6017"/>
                  <a:gd name="T119" fmla="*/ 7488 h 1974"/>
                  <a:gd name="T120" fmla="+- 0 7105 6050"/>
                  <a:gd name="T121" fmla="*/ T120 w 2070"/>
                  <a:gd name="T122" fmla="+- 0 7365 6017"/>
                  <a:gd name="T123" fmla="*/ 7365 h 1974"/>
                  <a:gd name="T124" fmla="+- 0 7245 6050"/>
                  <a:gd name="T125" fmla="*/ T124 w 2070"/>
                  <a:gd name="T126" fmla="+- 0 7234 6017"/>
                  <a:gd name="T127" fmla="*/ 7234 h 1974"/>
                  <a:gd name="T128" fmla="+- 0 7377 6050"/>
                  <a:gd name="T129" fmla="*/ T128 w 2070"/>
                  <a:gd name="T130" fmla="+- 0 7107 6017"/>
                  <a:gd name="T131" fmla="*/ 7107 h 1974"/>
                  <a:gd name="T132" fmla="+- 0 7489 6050"/>
                  <a:gd name="T133" fmla="*/ T132 w 2070"/>
                  <a:gd name="T134" fmla="+- 0 6994 6017"/>
                  <a:gd name="T135" fmla="*/ 6994 h 1974"/>
                  <a:gd name="T136" fmla="+- 0 7590 6050"/>
                  <a:gd name="T137" fmla="*/ T136 w 2070"/>
                  <a:gd name="T138" fmla="+- 0 6876 6017"/>
                  <a:gd name="T139" fmla="*/ 6876 h 1974"/>
                  <a:gd name="T140" fmla="+- 0 7644 6050"/>
                  <a:gd name="T141" fmla="*/ T140 w 2070"/>
                  <a:gd name="T142" fmla="+- 0 6837 6017"/>
                  <a:gd name="T143" fmla="*/ 6837 h 1974"/>
                  <a:gd name="T144" fmla="+- 0 7628 6050"/>
                  <a:gd name="T145" fmla="*/ T144 w 2070"/>
                  <a:gd name="T146" fmla="+- 0 6776 6017"/>
                  <a:gd name="T147" fmla="*/ 6776 h 1974"/>
                  <a:gd name="T148" fmla="+- 0 6723 6050"/>
                  <a:gd name="T149" fmla="*/ T148 w 2070"/>
                  <a:gd name="T150" fmla="+- 0 6236 6017"/>
                  <a:gd name="T151" fmla="*/ 6236 h 1974"/>
                  <a:gd name="T152" fmla="+- 0 6695 6050"/>
                  <a:gd name="T153" fmla="*/ T152 w 2070"/>
                  <a:gd name="T154" fmla="+- 0 6232 6017"/>
                  <a:gd name="T155" fmla="*/ 6232 h 1974"/>
                  <a:gd name="T156" fmla="+- 0 6663 6050"/>
                  <a:gd name="T157" fmla="*/ T156 w 2070"/>
                  <a:gd name="T158" fmla="+- 0 6231 6017"/>
                  <a:gd name="T159" fmla="*/ 6231 h 1974"/>
                  <a:gd name="T160" fmla="+- 0 6662 6050"/>
                  <a:gd name="T161" fmla="*/ T160 w 2070"/>
                  <a:gd name="T162" fmla="+- 0 6199 6017"/>
                  <a:gd name="T163" fmla="*/ 6199 h 1974"/>
                  <a:gd name="T164" fmla="+- 0 6666 6050"/>
                  <a:gd name="T165" fmla="*/ T164 w 2070"/>
                  <a:gd name="T166" fmla="+- 0 6157 6017"/>
                  <a:gd name="T167" fmla="*/ 6157 h 1974"/>
                  <a:gd name="T168" fmla="+- 0 6560 6050"/>
                  <a:gd name="T169" fmla="*/ T168 w 2070"/>
                  <a:gd name="T170" fmla="+- 0 6107 6017"/>
                  <a:gd name="T171" fmla="*/ 6107 h 197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Lst>
                <a:rect l="0" t="0" r="r" b="b"/>
                <a:pathLst>
                  <a:path w="2070" h="1974">
                    <a:moveTo>
                      <a:pt x="433" y="50"/>
                    </a:moveTo>
                    <a:lnTo>
                      <a:pt x="405" y="121"/>
                    </a:lnTo>
                    <a:lnTo>
                      <a:pt x="385" y="215"/>
                    </a:lnTo>
                    <a:lnTo>
                      <a:pt x="370" y="306"/>
                    </a:lnTo>
                    <a:lnTo>
                      <a:pt x="359" y="367"/>
                    </a:lnTo>
                    <a:lnTo>
                      <a:pt x="351" y="383"/>
                    </a:lnTo>
                    <a:lnTo>
                      <a:pt x="336" y="388"/>
                    </a:lnTo>
                    <a:lnTo>
                      <a:pt x="319" y="393"/>
                    </a:lnTo>
                    <a:lnTo>
                      <a:pt x="306" y="405"/>
                    </a:lnTo>
                    <a:lnTo>
                      <a:pt x="289" y="447"/>
                    </a:lnTo>
                    <a:lnTo>
                      <a:pt x="290" y="493"/>
                    </a:lnTo>
                    <a:lnTo>
                      <a:pt x="301" y="539"/>
                    </a:lnTo>
                    <a:lnTo>
                      <a:pt x="316" y="581"/>
                    </a:lnTo>
                    <a:lnTo>
                      <a:pt x="262" y="637"/>
                    </a:lnTo>
                    <a:lnTo>
                      <a:pt x="210" y="694"/>
                    </a:lnTo>
                    <a:lnTo>
                      <a:pt x="159" y="751"/>
                    </a:lnTo>
                    <a:lnTo>
                      <a:pt x="109" y="809"/>
                    </a:lnTo>
                    <a:lnTo>
                      <a:pt x="60" y="868"/>
                    </a:lnTo>
                    <a:lnTo>
                      <a:pt x="10" y="927"/>
                    </a:lnTo>
                    <a:lnTo>
                      <a:pt x="0" y="952"/>
                    </a:lnTo>
                    <a:lnTo>
                      <a:pt x="33" y="1023"/>
                    </a:lnTo>
                    <a:lnTo>
                      <a:pt x="66" y="1094"/>
                    </a:lnTo>
                    <a:lnTo>
                      <a:pt x="100" y="1164"/>
                    </a:lnTo>
                    <a:lnTo>
                      <a:pt x="134" y="1235"/>
                    </a:lnTo>
                    <a:lnTo>
                      <a:pt x="169" y="1305"/>
                    </a:lnTo>
                    <a:lnTo>
                      <a:pt x="205" y="1375"/>
                    </a:lnTo>
                    <a:lnTo>
                      <a:pt x="241" y="1445"/>
                    </a:lnTo>
                    <a:lnTo>
                      <a:pt x="278" y="1514"/>
                    </a:lnTo>
                    <a:lnTo>
                      <a:pt x="316" y="1583"/>
                    </a:lnTo>
                    <a:lnTo>
                      <a:pt x="355" y="1652"/>
                    </a:lnTo>
                    <a:lnTo>
                      <a:pt x="349" y="1678"/>
                    </a:lnTo>
                    <a:lnTo>
                      <a:pt x="349" y="1703"/>
                    </a:lnTo>
                    <a:lnTo>
                      <a:pt x="357" y="1726"/>
                    </a:lnTo>
                    <a:lnTo>
                      <a:pt x="372" y="1746"/>
                    </a:lnTo>
                    <a:lnTo>
                      <a:pt x="389" y="1764"/>
                    </a:lnTo>
                    <a:lnTo>
                      <a:pt x="331" y="1772"/>
                    </a:lnTo>
                    <a:lnTo>
                      <a:pt x="318" y="1781"/>
                    </a:lnTo>
                    <a:lnTo>
                      <a:pt x="309" y="1792"/>
                    </a:lnTo>
                    <a:lnTo>
                      <a:pt x="304" y="1806"/>
                    </a:lnTo>
                    <a:lnTo>
                      <a:pt x="306" y="1822"/>
                    </a:lnTo>
                    <a:lnTo>
                      <a:pt x="365" y="1860"/>
                    </a:lnTo>
                    <a:lnTo>
                      <a:pt x="483" y="1932"/>
                    </a:lnTo>
                    <a:lnTo>
                      <a:pt x="541" y="1970"/>
                    </a:lnTo>
                    <a:lnTo>
                      <a:pt x="676" y="1966"/>
                    </a:lnTo>
                    <a:lnTo>
                      <a:pt x="746" y="1935"/>
                    </a:lnTo>
                    <a:lnTo>
                      <a:pt x="809" y="1888"/>
                    </a:lnTo>
                    <a:lnTo>
                      <a:pt x="870" y="1837"/>
                    </a:lnTo>
                    <a:lnTo>
                      <a:pt x="933" y="1792"/>
                    </a:lnTo>
                    <a:lnTo>
                      <a:pt x="1008" y="1768"/>
                    </a:lnTo>
                    <a:lnTo>
                      <a:pt x="1309" y="1676"/>
                    </a:lnTo>
                    <a:lnTo>
                      <a:pt x="1383" y="1651"/>
                    </a:lnTo>
                    <a:lnTo>
                      <a:pt x="1457" y="1625"/>
                    </a:lnTo>
                    <a:lnTo>
                      <a:pt x="1530" y="1596"/>
                    </a:lnTo>
                    <a:lnTo>
                      <a:pt x="1564" y="1581"/>
                    </a:lnTo>
                    <a:lnTo>
                      <a:pt x="955" y="1581"/>
                    </a:lnTo>
                    <a:lnTo>
                      <a:pt x="924" y="1567"/>
                    </a:lnTo>
                    <a:lnTo>
                      <a:pt x="896" y="1553"/>
                    </a:lnTo>
                    <a:lnTo>
                      <a:pt x="873" y="1539"/>
                    </a:lnTo>
                    <a:lnTo>
                      <a:pt x="855" y="1526"/>
                    </a:lnTo>
                    <a:lnTo>
                      <a:pt x="918" y="1471"/>
                    </a:lnTo>
                    <a:lnTo>
                      <a:pt x="985" y="1412"/>
                    </a:lnTo>
                    <a:lnTo>
                      <a:pt x="1055" y="1348"/>
                    </a:lnTo>
                    <a:lnTo>
                      <a:pt x="1126" y="1283"/>
                    </a:lnTo>
                    <a:lnTo>
                      <a:pt x="1195" y="1217"/>
                    </a:lnTo>
                    <a:lnTo>
                      <a:pt x="1263" y="1152"/>
                    </a:lnTo>
                    <a:lnTo>
                      <a:pt x="1327" y="1090"/>
                    </a:lnTo>
                    <a:lnTo>
                      <a:pt x="1386" y="1030"/>
                    </a:lnTo>
                    <a:lnTo>
                      <a:pt x="1439" y="977"/>
                    </a:lnTo>
                    <a:lnTo>
                      <a:pt x="1483" y="929"/>
                    </a:lnTo>
                    <a:lnTo>
                      <a:pt x="1540" y="859"/>
                    </a:lnTo>
                    <a:lnTo>
                      <a:pt x="1573" y="847"/>
                    </a:lnTo>
                    <a:lnTo>
                      <a:pt x="1594" y="820"/>
                    </a:lnTo>
                    <a:lnTo>
                      <a:pt x="1597" y="788"/>
                    </a:lnTo>
                    <a:lnTo>
                      <a:pt x="1578" y="759"/>
                    </a:lnTo>
                    <a:lnTo>
                      <a:pt x="1341" y="219"/>
                    </a:lnTo>
                    <a:lnTo>
                      <a:pt x="673" y="219"/>
                    </a:lnTo>
                    <a:lnTo>
                      <a:pt x="660" y="216"/>
                    </a:lnTo>
                    <a:lnTo>
                      <a:pt x="645" y="215"/>
                    </a:lnTo>
                    <a:lnTo>
                      <a:pt x="629" y="214"/>
                    </a:lnTo>
                    <a:lnTo>
                      <a:pt x="613" y="214"/>
                    </a:lnTo>
                    <a:lnTo>
                      <a:pt x="613" y="199"/>
                    </a:lnTo>
                    <a:lnTo>
                      <a:pt x="612" y="182"/>
                    </a:lnTo>
                    <a:lnTo>
                      <a:pt x="612" y="163"/>
                    </a:lnTo>
                    <a:lnTo>
                      <a:pt x="616" y="140"/>
                    </a:lnTo>
                    <a:lnTo>
                      <a:pt x="560" y="114"/>
                    </a:lnTo>
                    <a:lnTo>
                      <a:pt x="510" y="90"/>
                    </a:lnTo>
                    <a:lnTo>
                      <a:pt x="433" y="5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24" name="Freeform 112"/>
              <p:cNvSpPr>
                <a:spLocks/>
              </p:cNvSpPr>
              <p:nvPr/>
            </p:nvSpPr>
            <p:spPr bwMode="auto">
              <a:xfrm>
                <a:off x="6050" y="6017"/>
                <a:ext cx="2070" cy="1974"/>
              </a:xfrm>
              <a:custGeom>
                <a:avLst/>
                <a:gdLst>
                  <a:gd name="T0" fmla="+- 0 8108 6050"/>
                  <a:gd name="T1" fmla="*/ T0 w 2070"/>
                  <a:gd name="T2" fmla="+- 0 6172 6017"/>
                  <a:gd name="T3" fmla="*/ 6172 h 1974"/>
                  <a:gd name="T4" fmla="+- 0 7758 6050"/>
                  <a:gd name="T5" fmla="*/ T4 w 2070"/>
                  <a:gd name="T6" fmla="+- 0 6308 6017"/>
                  <a:gd name="T7" fmla="*/ 6308 h 1974"/>
                  <a:gd name="T8" fmla="+- 0 7758 6050"/>
                  <a:gd name="T9" fmla="*/ T8 w 2070"/>
                  <a:gd name="T10" fmla="+- 0 6323 6017"/>
                  <a:gd name="T11" fmla="*/ 6323 h 1974"/>
                  <a:gd name="T12" fmla="+- 0 7758 6050"/>
                  <a:gd name="T13" fmla="*/ T12 w 2070"/>
                  <a:gd name="T14" fmla="+- 0 6367 6017"/>
                  <a:gd name="T15" fmla="*/ 6367 h 1974"/>
                  <a:gd name="T16" fmla="+- 0 7757 6050"/>
                  <a:gd name="T17" fmla="*/ T16 w 2070"/>
                  <a:gd name="T18" fmla="+- 0 6460 6017"/>
                  <a:gd name="T19" fmla="*/ 6460 h 1974"/>
                  <a:gd name="T20" fmla="+- 0 7755 6050"/>
                  <a:gd name="T21" fmla="*/ T20 w 2070"/>
                  <a:gd name="T22" fmla="+- 0 6521 6017"/>
                  <a:gd name="T23" fmla="*/ 6521 h 1974"/>
                  <a:gd name="T24" fmla="+- 0 7752 6050"/>
                  <a:gd name="T25" fmla="*/ T24 w 2070"/>
                  <a:gd name="T26" fmla="+- 0 6598 6017"/>
                  <a:gd name="T27" fmla="*/ 6598 h 1974"/>
                  <a:gd name="T28" fmla="+- 0 7749 6050"/>
                  <a:gd name="T29" fmla="*/ T28 w 2070"/>
                  <a:gd name="T30" fmla="+- 0 6680 6017"/>
                  <a:gd name="T31" fmla="*/ 6680 h 1974"/>
                  <a:gd name="T32" fmla="+- 0 7745 6050"/>
                  <a:gd name="T33" fmla="*/ T32 w 2070"/>
                  <a:gd name="T34" fmla="+- 0 6779 6017"/>
                  <a:gd name="T35" fmla="*/ 6779 h 1974"/>
                  <a:gd name="T36" fmla="+- 0 7740 6050"/>
                  <a:gd name="T37" fmla="*/ T36 w 2070"/>
                  <a:gd name="T38" fmla="+- 0 6893 6017"/>
                  <a:gd name="T39" fmla="*/ 6893 h 1974"/>
                  <a:gd name="T40" fmla="+- 0 7733 6050"/>
                  <a:gd name="T41" fmla="*/ T40 w 2070"/>
                  <a:gd name="T42" fmla="+- 0 7023 6017"/>
                  <a:gd name="T43" fmla="*/ 7023 h 1974"/>
                  <a:gd name="T44" fmla="+- 0 7726 6050"/>
                  <a:gd name="T45" fmla="*/ T44 w 2070"/>
                  <a:gd name="T46" fmla="+- 0 7170 6017"/>
                  <a:gd name="T47" fmla="*/ 7170 h 1974"/>
                  <a:gd name="T48" fmla="+- 0 7670 6050"/>
                  <a:gd name="T49" fmla="*/ T48 w 2070"/>
                  <a:gd name="T50" fmla="+- 0 7223 6017"/>
                  <a:gd name="T51" fmla="*/ 7223 h 1974"/>
                  <a:gd name="T52" fmla="+- 0 7617 6050"/>
                  <a:gd name="T53" fmla="*/ T52 w 2070"/>
                  <a:gd name="T54" fmla="+- 0 7261 6017"/>
                  <a:gd name="T55" fmla="*/ 7261 h 1974"/>
                  <a:gd name="T56" fmla="+- 0 7553 6050"/>
                  <a:gd name="T57" fmla="*/ T56 w 2070"/>
                  <a:gd name="T58" fmla="+- 0 7303 6017"/>
                  <a:gd name="T59" fmla="*/ 7303 h 1974"/>
                  <a:gd name="T60" fmla="+- 0 7479 6050"/>
                  <a:gd name="T61" fmla="*/ T60 w 2070"/>
                  <a:gd name="T62" fmla="+- 0 7348 6017"/>
                  <a:gd name="T63" fmla="*/ 7348 h 1974"/>
                  <a:gd name="T64" fmla="+- 0 7398 6050"/>
                  <a:gd name="T65" fmla="*/ T64 w 2070"/>
                  <a:gd name="T66" fmla="+- 0 7395 6017"/>
                  <a:gd name="T67" fmla="*/ 7395 h 1974"/>
                  <a:gd name="T68" fmla="+- 0 7314 6050"/>
                  <a:gd name="T69" fmla="*/ T68 w 2070"/>
                  <a:gd name="T70" fmla="+- 0 7442 6017"/>
                  <a:gd name="T71" fmla="*/ 7442 h 1974"/>
                  <a:gd name="T72" fmla="+- 0 7230 6050"/>
                  <a:gd name="T73" fmla="*/ T72 w 2070"/>
                  <a:gd name="T74" fmla="+- 0 7488 6017"/>
                  <a:gd name="T75" fmla="*/ 7488 h 1974"/>
                  <a:gd name="T76" fmla="+- 0 7149 6050"/>
                  <a:gd name="T77" fmla="*/ T76 w 2070"/>
                  <a:gd name="T78" fmla="+- 0 7530 6017"/>
                  <a:gd name="T79" fmla="*/ 7530 h 1974"/>
                  <a:gd name="T80" fmla="+- 0 7072 6050"/>
                  <a:gd name="T81" fmla="*/ T80 w 2070"/>
                  <a:gd name="T82" fmla="+- 0 7567 6017"/>
                  <a:gd name="T83" fmla="*/ 7567 h 1974"/>
                  <a:gd name="T84" fmla="+- 0 7005 6050"/>
                  <a:gd name="T85" fmla="*/ T84 w 2070"/>
                  <a:gd name="T86" fmla="+- 0 7598 6017"/>
                  <a:gd name="T87" fmla="*/ 7598 h 1974"/>
                  <a:gd name="T88" fmla="+- 0 7614 6050"/>
                  <a:gd name="T89" fmla="*/ T88 w 2070"/>
                  <a:gd name="T90" fmla="+- 0 7598 6017"/>
                  <a:gd name="T91" fmla="*/ 7598 h 1974"/>
                  <a:gd name="T92" fmla="+- 0 7724 6050"/>
                  <a:gd name="T93" fmla="*/ T92 w 2070"/>
                  <a:gd name="T94" fmla="+- 0 7548 6017"/>
                  <a:gd name="T95" fmla="*/ 7548 h 1974"/>
                  <a:gd name="T96" fmla="+- 0 7795 6050"/>
                  <a:gd name="T97" fmla="*/ T96 w 2070"/>
                  <a:gd name="T98" fmla="+- 0 7514 6017"/>
                  <a:gd name="T99" fmla="*/ 7514 h 1974"/>
                  <a:gd name="T100" fmla="+- 0 7866 6050"/>
                  <a:gd name="T101" fmla="*/ T100 w 2070"/>
                  <a:gd name="T102" fmla="+- 0 7478 6017"/>
                  <a:gd name="T103" fmla="*/ 7478 h 1974"/>
                  <a:gd name="T104" fmla="+- 0 7936 6050"/>
                  <a:gd name="T105" fmla="*/ T104 w 2070"/>
                  <a:gd name="T106" fmla="+- 0 7440 6017"/>
                  <a:gd name="T107" fmla="*/ 7440 h 1974"/>
                  <a:gd name="T108" fmla="+- 0 8005 6050"/>
                  <a:gd name="T109" fmla="*/ T108 w 2070"/>
                  <a:gd name="T110" fmla="+- 0 7398 6017"/>
                  <a:gd name="T111" fmla="*/ 7398 h 1974"/>
                  <a:gd name="T112" fmla="+- 0 8072 6050"/>
                  <a:gd name="T113" fmla="*/ T112 w 2070"/>
                  <a:gd name="T114" fmla="+- 0 7353 6017"/>
                  <a:gd name="T115" fmla="*/ 7353 h 1974"/>
                  <a:gd name="T116" fmla="+- 0 8082 6050"/>
                  <a:gd name="T117" fmla="*/ T116 w 2070"/>
                  <a:gd name="T118" fmla="+- 0 7271 6017"/>
                  <a:gd name="T119" fmla="*/ 7271 h 1974"/>
                  <a:gd name="T120" fmla="+- 0 8091 6050"/>
                  <a:gd name="T121" fmla="*/ T120 w 2070"/>
                  <a:gd name="T122" fmla="+- 0 7199 6017"/>
                  <a:gd name="T123" fmla="*/ 7199 h 1974"/>
                  <a:gd name="T124" fmla="+- 0 8099 6050"/>
                  <a:gd name="T125" fmla="*/ T124 w 2070"/>
                  <a:gd name="T126" fmla="+- 0 7135 6017"/>
                  <a:gd name="T127" fmla="*/ 7135 h 1974"/>
                  <a:gd name="T128" fmla="+- 0 8111 6050"/>
                  <a:gd name="T129" fmla="*/ T128 w 2070"/>
                  <a:gd name="T130" fmla="+- 0 7019 6017"/>
                  <a:gd name="T131" fmla="*/ 7019 h 1974"/>
                  <a:gd name="T132" fmla="+- 0 8118 6050"/>
                  <a:gd name="T133" fmla="*/ T132 w 2070"/>
                  <a:gd name="T134" fmla="+- 0 6908 6017"/>
                  <a:gd name="T135" fmla="*/ 6908 h 1974"/>
                  <a:gd name="T136" fmla="+- 0 8120 6050"/>
                  <a:gd name="T137" fmla="*/ T136 w 2070"/>
                  <a:gd name="T138" fmla="+- 0 6785 6017"/>
                  <a:gd name="T139" fmla="*/ 6785 h 1974"/>
                  <a:gd name="T140" fmla="+- 0 8120 6050"/>
                  <a:gd name="T141" fmla="*/ T140 w 2070"/>
                  <a:gd name="T142" fmla="+- 0 6711 6017"/>
                  <a:gd name="T143" fmla="*/ 6711 h 1974"/>
                  <a:gd name="T144" fmla="+- 0 8119 6050"/>
                  <a:gd name="T145" fmla="*/ T144 w 2070"/>
                  <a:gd name="T146" fmla="+- 0 6632 6017"/>
                  <a:gd name="T147" fmla="*/ 6632 h 1974"/>
                  <a:gd name="T148" fmla="+- 0 8117 6050"/>
                  <a:gd name="T149" fmla="*/ T148 w 2070"/>
                  <a:gd name="T150" fmla="+- 0 6539 6017"/>
                  <a:gd name="T151" fmla="*/ 6539 h 1974"/>
                  <a:gd name="T152" fmla="+- 0 8115 6050"/>
                  <a:gd name="T153" fmla="*/ T152 w 2070"/>
                  <a:gd name="T154" fmla="+- 0 6433 6017"/>
                  <a:gd name="T155" fmla="*/ 6433 h 1974"/>
                  <a:gd name="T156" fmla="+- 0 8111 6050"/>
                  <a:gd name="T157" fmla="*/ T156 w 2070"/>
                  <a:gd name="T158" fmla="+- 0 6308 6017"/>
                  <a:gd name="T159" fmla="*/ 6308 h 1974"/>
                  <a:gd name="T160" fmla="+- 0 8108 6050"/>
                  <a:gd name="T161" fmla="*/ T160 w 2070"/>
                  <a:gd name="T162" fmla="+- 0 6172 6017"/>
                  <a:gd name="T163" fmla="*/ 6172 h 197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Lst>
                <a:rect l="0" t="0" r="r" b="b"/>
                <a:pathLst>
                  <a:path w="2070" h="1974">
                    <a:moveTo>
                      <a:pt x="2058" y="155"/>
                    </a:moveTo>
                    <a:lnTo>
                      <a:pt x="1708" y="291"/>
                    </a:lnTo>
                    <a:lnTo>
                      <a:pt x="1708" y="306"/>
                    </a:lnTo>
                    <a:lnTo>
                      <a:pt x="1708" y="350"/>
                    </a:lnTo>
                    <a:lnTo>
                      <a:pt x="1707" y="443"/>
                    </a:lnTo>
                    <a:lnTo>
                      <a:pt x="1705" y="504"/>
                    </a:lnTo>
                    <a:lnTo>
                      <a:pt x="1702" y="581"/>
                    </a:lnTo>
                    <a:lnTo>
                      <a:pt x="1699" y="663"/>
                    </a:lnTo>
                    <a:lnTo>
                      <a:pt x="1695" y="762"/>
                    </a:lnTo>
                    <a:lnTo>
                      <a:pt x="1690" y="876"/>
                    </a:lnTo>
                    <a:lnTo>
                      <a:pt x="1683" y="1006"/>
                    </a:lnTo>
                    <a:lnTo>
                      <a:pt x="1676" y="1153"/>
                    </a:lnTo>
                    <a:lnTo>
                      <a:pt x="1620" y="1206"/>
                    </a:lnTo>
                    <a:lnTo>
                      <a:pt x="1567" y="1244"/>
                    </a:lnTo>
                    <a:lnTo>
                      <a:pt x="1503" y="1286"/>
                    </a:lnTo>
                    <a:lnTo>
                      <a:pt x="1429" y="1331"/>
                    </a:lnTo>
                    <a:lnTo>
                      <a:pt x="1348" y="1378"/>
                    </a:lnTo>
                    <a:lnTo>
                      <a:pt x="1264" y="1425"/>
                    </a:lnTo>
                    <a:lnTo>
                      <a:pt x="1180" y="1471"/>
                    </a:lnTo>
                    <a:lnTo>
                      <a:pt x="1099" y="1513"/>
                    </a:lnTo>
                    <a:lnTo>
                      <a:pt x="1022" y="1550"/>
                    </a:lnTo>
                    <a:lnTo>
                      <a:pt x="955" y="1581"/>
                    </a:lnTo>
                    <a:lnTo>
                      <a:pt x="1564" y="1581"/>
                    </a:lnTo>
                    <a:lnTo>
                      <a:pt x="1674" y="1531"/>
                    </a:lnTo>
                    <a:lnTo>
                      <a:pt x="1745" y="1497"/>
                    </a:lnTo>
                    <a:lnTo>
                      <a:pt x="1816" y="1461"/>
                    </a:lnTo>
                    <a:lnTo>
                      <a:pt x="1886" y="1423"/>
                    </a:lnTo>
                    <a:lnTo>
                      <a:pt x="1955" y="1381"/>
                    </a:lnTo>
                    <a:lnTo>
                      <a:pt x="2022" y="1336"/>
                    </a:lnTo>
                    <a:lnTo>
                      <a:pt x="2032" y="1254"/>
                    </a:lnTo>
                    <a:lnTo>
                      <a:pt x="2041" y="1182"/>
                    </a:lnTo>
                    <a:lnTo>
                      <a:pt x="2049" y="1118"/>
                    </a:lnTo>
                    <a:lnTo>
                      <a:pt x="2061" y="1002"/>
                    </a:lnTo>
                    <a:lnTo>
                      <a:pt x="2068" y="891"/>
                    </a:lnTo>
                    <a:lnTo>
                      <a:pt x="2070" y="768"/>
                    </a:lnTo>
                    <a:lnTo>
                      <a:pt x="2070" y="694"/>
                    </a:lnTo>
                    <a:lnTo>
                      <a:pt x="2069" y="615"/>
                    </a:lnTo>
                    <a:lnTo>
                      <a:pt x="2067" y="522"/>
                    </a:lnTo>
                    <a:lnTo>
                      <a:pt x="2065" y="416"/>
                    </a:lnTo>
                    <a:lnTo>
                      <a:pt x="2061" y="291"/>
                    </a:lnTo>
                    <a:lnTo>
                      <a:pt x="2058" y="155"/>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25" name="Freeform 113"/>
              <p:cNvSpPr>
                <a:spLocks/>
              </p:cNvSpPr>
              <p:nvPr/>
            </p:nvSpPr>
            <p:spPr bwMode="auto">
              <a:xfrm>
                <a:off x="6050" y="6017"/>
                <a:ext cx="2070" cy="1974"/>
              </a:xfrm>
              <a:custGeom>
                <a:avLst/>
                <a:gdLst>
                  <a:gd name="T0" fmla="+- 0 6995 6050"/>
                  <a:gd name="T1" fmla="*/ T0 w 2070"/>
                  <a:gd name="T2" fmla="+- 0 6017 6017"/>
                  <a:gd name="T3" fmla="*/ 6017 h 1974"/>
                  <a:gd name="T4" fmla="+- 0 6923 6050"/>
                  <a:gd name="T5" fmla="*/ T4 w 2070"/>
                  <a:gd name="T6" fmla="+- 0 6072 6017"/>
                  <a:gd name="T7" fmla="*/ 6072 h 1974"/>
                  <a:gd name="T8" fmla="+- 0 6775 6050"/>
                  <a:gd name="T9" fmla="*/ T8 w 2070"/>
                  <a:gd name="T10" fmla="+- 0 6195 6017"/>
                  <a:gd name="T11" fmla="*/ 6195 h 1974"/>
                  <a:gd name="T12" fmla="+- 0 6723 6050"/>
                  <a:gd name="T13" fmla="*/ T12 w 2070"/>
                  <a:gd name="T14" fmla="+- 0 6236 6017"/>
                  <a:gd name="T15" fmla="*/ 6236 h 1974"/>
                  <a:gd name="T16" fmla="+- 0 7391 6050"/>
                  <a:gd name="T17" fmla="*/ T16 w 2070"/>
                  <a:gd name="T18" fmla="+- 0 6236 6017"/>
                  <a:gd name="T19" fmla="*/ 6236 h 1974"/>
                  <a:gd name="T20" fmla="+- 0 7326 6050"/>
                  <a:gd name="T21" fmla="*/ T20 w 2070"/>
                  <a:gd name="T22" fmla="+- 0 6088 6017"/>
                  <a:gd name="T23" fmla="*/ 6088 h 1974"/>
                  <a:gd name="T24" fmla="+- 0 7164 6050"/>
                  <a:gd name="T25" fmla="*/ T24 w 2070"/>
                  <a:gd name="T26" fmla="+- 0 6088 6017"/>
                  <a:gd name="T27" fmla="*/ 6088 h 1974"/>
                  <a:gd name="T28" fmla="+- 0 7155 6050"/>
                  <a:gd name="T29" fmla="*/ T28 w 2070"/>
                  <a:gd name="T30" fmla="+- 0 6073 6017"/>
                  <a:gd name="T31" fmla="*/ 6073 h 1974"/>
                  <a:gd name="T32" fmla="+- 0 7147 6050"/>
                  <a:gd name="T33" fmla="*/ T32 w 2070"/>
                  <a:gd name="T34" fmla="+- 0 6059 6017"/>
                  <a:gd name="T35" fmla="*/ 6059 h 1974"/>
                  <a:gd name="T36" fmla="+- 0 7146 6050"/>
                  <a:gd name="T37" fmla="*/ T36 w 2070"/>
                  <a:gd name="T38" fmla="+- 0 6057 6017"/>
                  <a:gd name="T39" fmla="*/ 6057 h 1974"/>
                  <a:gd name="T40" fmla="+- 0 7023 6050"/>
                  <a:gd name="T41" fmla="*/ T40 w 2070"/>
                  <a:gd name="T42" fmla="+- 0 6057 6017"/>
                  <a:gd name="T43" fmla="*/ 6057 h 1974"/>
                  <a:gd name="T44" fmla="+- 0 7016 6050"/>
                  <a:gd name="T45" fmla="*/ T44 w 2070"/>
                  <a:gd name="T46" fmla="+- 0 6048 6017"/>
                  <a:gd name="T47" fmla="*/ 6048 h 1974"/>
                  <a:gd name="T48" fmla="+- 0 7009 6050"/>
                  <a:gd name="T49" fmla="*/ T48 w 2070"/>
                  <a:gd name="T50" fmla="+- 0 6038 6017"/>
                  <a:gd name="T51" fmla="*/ 6038 h 1974"/>
                  <a:gd name="T52" fmla="+- 0 7003 6050"/>
                  <a:gd name="T53" fmla="*/ T52 w 2070"/>
                  <a:gd name="T54" fmla="+- 0 6028 6017"/>
                  <a:gd name="T55" fmla="*/ 6028 h 1974"/>
                  <a:gd name="T56" fmla="+- 0 6995 6050"/>
                  <a:gd name="T57" fmla="*/ T56 w 2070"/>
                  <a:gd name="T58" fmla="+- 0 6017 6017"/>
                  <a:gd name="T59" fmla="*/ 6017 h 197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Lst>
                <a:rect l="0" t="0" r="r" b="b"/>
                <a:pathLst>
                  <a:path w="2070" h="1974">
                    <a:moveTo>
                      <a:pt x="945" y="0"/>
                    </a:moveTo>
                    <a:lnTo>
                      <a:pt x="873" y="55"/>
                    </a:lnTo>
                    <a:lnTo>
                      <a:pt x="725" y="178"/>
                    </a:lnTo>
                    <a:lnTo>
                      <a:pt x="673" y="219"/>
                    </a:lnTo>
                    <a:lnTo>
                      <a:pt x="1341" y="219"/>
                    </a:lnTo>
                    <a:lnTo>
                      <a:pt x="1276" y="71"/>
                    </a:lnTo>
                    <a:lnTo>
                      <a:pt x="1114" y="71"/>
                    </a:lnTo>
                    <a:lnTo>
                      <a:pt x="1105" y="56"/>
                    </a:lnTo>
                    <a:lnTo>
                      <a:pt x="1097" y="42"/>
                    </a:lnTo>
                    <a:lnTo>
                      <a:pt x="1096" y="40"/>
                    </a:lnTo>
                    <a:lnTo>
                      <a:pt x="973" y="40"/>
                    </a:lnTo>
                    <a:lnTo>
                      <a:pt x="966" y="31"/>
                    </a:lnTo>
                    <a:lnTo>
                      <a:pt x="959" y="21"/>
                    </a:lnTo>
                    <a:lnTo>
                      <a:pt x="953" y="11"/>
                    </a:lnTo>
                    <a:lnTo>
                      <a:pt x="945"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26" name="Freeform 114"/>
              <p:cNvSpPr>
                <a:spLocks/>
              </p:cNvSpPr>
              <p:nvPr/>
            </p:nvSpPr>
            <p:spPr bwMode="auto">
              <a:xfrm>
                <a:off x="6050" y="6017"/>
                <a:ext cx="2070" cy="1974"/>
              </a:xfrm>
              <a:custGeom>
                <a:avLst/>
                <a:gdLst>
                  <a:gd name="T0" fmla="+- 0 7263 6050"/>
                  <a:gd name="T1" fmla="*/ T0 w 2070"/>
                  <a:gd name="T2" fmla="+- 0 6019 6017"/>
                  <a:gd name="T3" fmla="*/ 6019 h 1974"/>
                  <a:gd name="T4" fmla="+- 0 7235 6050"/>
                  <a:gd name="T5" fmla="*/ T4 w 2070"/>
                  <a:gd name="T6" fmla="+- 0 6021 6017"/>
                  <a:gd name="T7" fmla="*/ 6021 h 1974"/>
                  <a:gd name="T8" fmla="+- 0 7211 6050"/>
                  <a:gd name="T9" fmla="*/ T8 w 2070"/>
                  <a:gd name="T10" fmla="+- 0 6028 6017"/>
                  <a:gd name="T11" fmla="*/ 6028 h 1974"/>
                  <a:gd name="T12" fmla="+- 0 7202 6050"/>
                  <a:gd name="T13" fmla="*/ T12 w 2070"/>
                  <a:gd name="T14" fmla="+- 0 6041 6017"/>
                  <a:gd name="T15" fmla="*/ 6041 h 1974"/>
                  <a:gd name="T16" fmla="+- 0 7188 6050"/>
                  <a:gd name="T17" fmla="*/ T16 w 2070"/>
                  <a:gd name="T18" fmla="+- 0 6060 6017"/>
                  <a:gd name="T19" fmla="*/ 6060 h 1974"/>
                  <a:gd name="T20" fmla="+- 0 7175 6050"/>
                  <a:gd name="T21" fmla="*/ T20 w 2070"/>
                  <a:gd name="T22" fmla="+- 0 6078 6017"/>
                  <a:gd name="T23" fmla="*/ 6078 h 1974"/>
                  <a:gd name="T24" fmla="+- 0 7164 6050"/>
                  <a:gd name="T25" fmla="*/ T24 w 2070"/>
                  <a:gd name="T26" fmla="+- 0 6088 6017"/>
                  <a:gd name="T27" fmla="*/ 6088 h 1974"/>
                  <a:gd name="T28" fmla="+- 0 7326 6050"/>
                  <a:gd name="T29" fmla="*/ T28 w 2070"/>
                  <a:gd name="T30" fmla="+- 0 6088 6017"/>
                  <a:gd name="T31" fmla="*/ 6088 h 1974"/>
                  <a:gd name="T32" fmla="+- 0 7299 6050"/>
                  <a:gd name="T33" fmla="*/ T32 w 2070"/>
                  <a:gd name="T34" fmla="+- 0 6025 6017"/>
                  <a:gd name="T35" fmla="*/ 6025 h 1974"/>
                  <a:gd name="T36" fmla="+- 0 7287 6050"/>
                  <a:gd name="T37" fmla="*/ T36 w 2070"/>
                  <a:gd name="T38" fmla="+- 0 6020 6017"/>
                  <a:gd name="T39" fmla="*/ 6020 h 1974"/>
                  <a:gd name="T40" fmla="+- 0 7263 6050"/>
                  <a:gd name="T41" fmla="*/ T40 w 2070"/>
                  <a:gd name="T42" fmla="+- 0 6019 6017"/>
                  <a:gd name="T43" fmla="*/ 6019 h 197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2070" h="1974">
                    <a:moveTo>
                      <a:pt x="1213" y="2"/>
                    </a:moveTo>
                    <a:lnTo>
                      <a:pt x="1185" y="4"/>
                    </a:lnTo>
                    <a:lnTo>
                      <a:pt x="1161" y="11"/>
                    </a:lnTo>
                    <a:lnTo>
                      <a:pt x="1152" y="24"/>
                    </a:lnTo>
                    <a:lnTo>
                      <a:pt x="1138" y="43"/>
                    </a:lnTo>
                    <a:lnTo>
                      <a:pt x="1125" y="61"/>
                    </a:lnTo>
                    <a:lnTo>
                      <a:pt x="1114" y="71"/>
                    </a:lnTo>
                    <a:lnTo>
                      <a:pt x="1276" y="71"/>
                    </a:lnTo>
                    <a:lnTo>
                      <a:pt x="1249" y="8"/>
                    </a:lnTo>
                    <a:lnTo>
                      <a:pt x="1237" y="3"/>
                    </a:lnTo>
                    <a:lnTo>
                      <a:pt x="1213" y="2"/>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27" name="Freeform 115"/>
              <p:cNvSpPr>
                <a:spLocks/>
              </p:cNvSpPr>
              <p:nvPr/>
            </p:nvSpPr>
            <p:spPr bwMode="auto">
              <a:xfrm>
                <a:off x="6050" y="6017"/>
                <a:ext cx="2070" cy="1974"/>
              </a:xfrm>
              <a:custGeom>
                <a:avLst/>
                <a:gdLst>
                  <a:gd name="T0" fmla="+- 0 7133 6050"/>
                  <a:gd name="T1" fmla="*/ T0 w 2070"/>
                  <a:gd name="T2" fmla="+- 0 6032 6017"/>
                  <a:gd name="T3" fmla="*/ 6032 h 1974"/>
                  <a:gd name="T4" fmla="+- 0 7104 6050"/>
                  <a:gd name="T5" fmla="*/ T4 w 2070"/>
                  <a:gd name="T6" fmla="+- 0 6038 6017"/>
                  <a:gd name="T7" fmla="*/ 6038 h 1974"/>
                  <a:gd name="T8" fmla="+- 0 7048 6050"/>
                  <a:gd name="T9" fmla="*/ T8 w 2070"/>
                  <a:gd name="T10" fmla="+- 0 6052 6017"/>
                  <a:gd name="T11" fmla="*/ 6052 h 1974"/>
                  <a:gd name="T12" fmla="+- 0 7023 6050"/>
                  <a:gd name="T13" fmla="*/ T12 w 2070"/>
                  <a:gd name="T14" fmla="+- 0 6057 6017"/>
                  <a:gd name="T15" fmla="*/ 6057 h 1974"/>
                  <a:gd name="T16" fmla="+- 0 7146 6050"/>
                  <a:gd name="T17" fmla="*/ T16 w 2070"/>
                  <a:gd name="T18" fmla="+- 0 6057 6017"/>
                  <a:gd name="T19" fmla="*/ 6057 h 1974"/>
                  <a:gd name="T20" fmla="+- 0 7140 6050"/>
                  <a:gd name="T21" fmla="*/ T20 w 2070"/>
                  <a:gd name="T22" fmla="+- 0 6045 6017"/>
                  <a:gd name="T23" fmla="*/ 6045 h 1974"/>
                  <a:gd name="T24" fmla="+- 0 7133 6050"/>
                  <a:gd name="T25" fmla="*/ T24 w 2070"/>
                  <a:gd name="T26" fmla="+- 0 6032 6017"/>
                  <a:gd name="T27" fmla="*/ 6032 h 1974"/>
                </a:gdLst>
                <a:ahLst/>
                <a:cxnLst>
                  <a:cxn ang="0">
                    <a:pos x="T1" y="T3"/>
                  </a:cxn>
                  <a:cxn ang="0">
                    <a:pos x="T5" y="T7"/>
                  </a:cxn>
                  <a:cxn ang="0">
                    <a:pos x="T9" y="T11"/>
                  </a:cxn>
                  <a:cxn ang="0">
                    <a:pos x="T13" y="T15"/>
                  </a:cxn>
                  <a:cxn ang="0">
                    <a:pos x="T17" y="T19"/>
                  </a:cxn>
                  <a:cxn ang="0">
                    <a:pos x="T21" y="T23"/>
                  </a:cxn>
                  <a:cxn ang="0">
                    <a:pos x="T25" y="T27"/>
                  </a:cxn>
                </a:cxnLst>
                <a:rect l="0" t="0" r="r" b="b"/>
                <a:pathLst>
                  <a:path w="2070" h="1974">
                    <a:moveTo>
                      <a:pt x="1083" y="15"/>
                    </a:moveTo>
                    <a:lnTo>
                      <a:pt x="1054" y="21"/>
                    </a:lnTo>
                    <a:lnTo>
                      <a:pt x="998" y="35"/>
                    </a:lnTo>
                    <a:lnTo>
                      <a:pt x="973" y="40"/>
                    </a:lnTo>
                    <a:lnTo>
                      <a:pt x="1096" y="40"/>
                    </a:lnTo>
                    <a:lnTo>
                      <a:pt x="1090" y="28"/>
                    </a:lnTo>
                    <a:lnTo>
                      <a:pt x="1083" y="15"/>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223" name="Group 116"/>
            <p:cNvGrpSpPr>
              <a:grpSpLocks/>
            </p:cNvGrpSpPr>
            <p:nvPr/>
          </p:nvGrpSpPr>
          <p:grpSpPr bwMode="auto">
            <a:xfrm>
              <a:off x="7039" y="6044"/>
              <a:ext cx="580" cy="782"/>
              <a:chOff x="7039" y="6044"/>
              <a:chExt cx="580" cy="782"/>
            </a:xfrm>
          </p:grpSpPr>
          <p:sp>
            <p:nvSpPr>
              <p:cNvPr id="10421" name="Freeform 117"/>
              <p:cNvSpPr>
                <a:spLocks/>
              </p:cNvSpPr>
              <p:nvPr/>
            </p:nvSpPr>
            <p:spPr bwMode="auto">
              <a:xfrm>
                <a:off x="7039" y="6044"/>
                <a:ext cx="580" cy="782"/>
              </a:xfrm>
              <a:custGeom>
                <a:avLst/>
                <a:gdLst>
                  <a:gd name="T0" fmla="+- 0 7115 7039"/>
                  <a:gd name="T1" fmla="*/ T0 w 580"/>
                  <a:gd name="T2" fmla="+- 0 6072 6044"/>
                  <a:gd name="T3" fmla="*/ 6072 h 782"/>
                  <a:gd name="T4" fmla="+- 0 7095 7039"/>
                  <a:gd name="T5" fmla="*/ T4 w 580"/>
                  <a:gd name="T6" fmla="+- 0 6075 6044"/>
                  <a:gd name="T7" fmla="*/ 6075 h 782"/>
                  <a:gd name="T8" fmla="+- 0 7076 7039"/>
                  <a:gd name="T9" fmla="*/ T8 w 580"/>
                  <a:gd name="T10" fmla="+- 0 6079 6044"/>
                  <a:gd name="T11" fmla="*/ 6079 h 782"/>
                  <a:gd name="T12" fmla="+- 0 7057 7039"/>
                  <a:gd name="T13" fmla="*/ T12 w 580"/>
                  <a:gd name="T14" fmla="+- 0 6084 6044"/>
                  <a:gd name="T15" fmla="*/ 6084 h 782"/>
                  <a:gd name="T16" fmla="+- 0 7039 7039"/>
                  <a:gd name="T17" fmla="*/ T16 w 580"/>
                  <a:gd name="T18" fmla="+- 0 6090 6044"/>
                  <a:gd name="T19" fmla="*/ 6090 h 782"/>
                  <a:gd name="T20" fmla="+- 0 7082 7039"/>
                  <a:gd name="T21" fmla="*/ T20 w 580"/>
                  <a:gd name="T22" fmla="+- 0 6162 6044"/>
                  <a:gd name="T23" fmla="*/ 6162 h 782"/>
                  <a:gd name="T24" fmla="+- 0 7125 7039"/>
                  <a:gd name="T25" fmla="*/ T24 w 580"/>
                  <a:gd name="T26" fmla="+- 0 6233 6044"/>
                  <a:gd name="T27" fmla="*/ 6233 h 782"/>
                  <a:gd name="T28" fmla="+- 0 7169 7039"/>
                  <a:gd name="T29" fmla="*/ T28 w 580"/>
                  <a:gd name="T30" fmla="+- 0 6303 6044"/>
                  <a:gd name="T31" fmla="*/ 6303 h 782"/>
                  <a:gd name="T32" fmla="+- 0 7213 7039"/>
                  <a:gd name="T33" fmla="*/ T32 w 580"/>
                  <a:gd name="T34" fmla="+- 0 6372 6044"/>
                  <a:gd name="T35" fmla="*/ 6372 h 782"/>
                  <a:gd name="T36" fmla="+- 0 7257 7039"/>
                  <a:gd name="T37" fmla="*/ T36 w 580"/>
                  <a:gd name="T38" fmla="+- 0 6442 6044"/>
                  <a:gd name="T39" fmla="*/ 6442 h 782"/>
                  <a:gd name="T40" fmla="+- 0 7302 7039"/>
                  <a:gd name="T41" fmla="*/ T40 w 580"/>
                  <a:gd name="T42" fmla="+- 0 6511 6044"/>
                  <a:gd name="T43" fmla="*/ 6511 h 782"/>
                  <a:gd name="T44" fmla="+- 0 7348 7039"/>
                  <a:gd name="T45" fmla="*/ T44 w 580"/>
                  <a:gd name="T46" fmla="+- 0 6580 6044"/>
                  <a:gd name="T47" fmla="*/ 6580 h 782"/>
                  <a:gd name="T48" fmla="+- 0 7442 7039"/>
                  <a:gd name="T49" fmla="*/ T48 w 580"/>
                  <a:gd name="T50" fmla="+- 0 6721 6044"/>
                  <a:gd name="T51" fmla="*/ 6721 h 782"/>
                  <a:gd name="T52" fmla="+- 0 7444 7039"/>
                  <a:gd name="T53" fmla="*/ T52 w 580"/>
                  <a:gd name="T54" fmla="+- 0 6727 6044"/>
                  <a:gd name="T55" fmla="*/ 6727 h 782"/>
                  <a:gd name="T56" fmla="+- 0 7445 7039"/>
                  <a:gd name="T57" fmla="*/ T56 w 580"/>
                  <a:gd name="T58" fmla="+- 0 6737 6044"/>
                  <a:gd name="T59" fmla="*/ 6737 h 782"/>
                  <a:gd name="T60" fmla="+- 0 7440 7039"/>
                  <a:gd name="T61" fmla="*/ T60 w 580"/>
                  <a:gd name="T62" fmla="+- 0 6746 6044"/>
                  <a:gd name="T63" fmla="*/ 6746 h 782"/>
                  <a:gd name="T64" fmla="+- 0 7453 7039"/>
                  <a:gd name="T65" fmla="*/ T64 w 580"/>
                  <a:gd name="T66" fmla="+- 0 6771 6044"/>
                  <a:gd name="T67" fmla="*/ 6771 h 782"/>
                  <a:gd name="T68" fmla="+- 0 7478 7039"/>
                  <a:gd name="T69" fmla="*/ T68 w 580"/>
                  <a:gd name="T70" fmla="+- 0 6787 6044"/>
                  <a:gd name="T71" fmla="*/ 6787 h 782"/>
                  <a:gd name="T72" fmla="+- 0 7507 7039"/>
                  <a:gd name="T73" fmla="*/ T72 w 580"/>
                  <a:gd name="T74" fmla="+- 0 6798 6044"/>
                  <a:gd name="T75" fmla="*/ 6798 h 782"/>
                  <a:gd name="T76" fmla="+- 0 7535 7039"/>
                  <a:gd name="T77" fmla="*/ T76 w 580"/>
                  <a:gd name="T78" fmla="+- 0 6808 6044"/>
                  <a:gd name="T79" fmla="*/ 6808 h 782"/>
                  <a:gd name="T80" fmla="+- 0 7554 7039"/>
                  <a:gd name="T81" fmla="*/ T80 w 580"/>
                  <a:gd name="T82" fmla="+- 0 6815 6044"/>
                  <a:gd name="T83" fmla="*/ 6815 h 782"/>
                  <a:gd name="T84" fmla="+- 0 7574 7039"/>
                  <a:gd name="T85" fmla="*/ T84 w 580"/>
                  <a:gd name="T86" fmla="+- 0 6822 6044"/>
                  <a:gd name="T87" fmla="*/ 6822 h 782"/>
                  <a:gd name="T88" fmla="+- 0 7594 7039"/>
                  <a:gd name="T89" fmla="*/ T88 w 580"/>
                  <a:gd name="T90" fmla="+- 0 6825 6044"/>
                  <a:gd name="T91" fmla="*/ 6825 h 782"/>
                  <a:gd name="T92" fmla="+- 0 7613 7039"/>
                  <a:gd name="T93" fmla="*/ T92 w 580"/>
                  <a:gd name="T94" fmla="+- 0 6820 6044"/>
                  <a:gd name="T95" fmla="*/ 6820 h 782"/>
                  <a:gd name="T96" fmla="+- 0 7619 7039"/>
                  <a:gd name="T97" fmla="*/ T96 w 580"/>
                  <a:gd name="T98" fmla="+- 0 6811 6044"/>
                  <a:gd name="T99" fmla="*/ 6811 h 782"/>
                  <a:gd name="T100" fmla="+- 0 7610 7039"/>
                  <a:gd name="T101" fmla="*/ T100 w 580"/>
                  <a:gd name="T102" fmla="+- 0 6798 6044"/>
                  <a:gd name="T103" fmla="*/ 6798 h 782"/>
                  <a:gd name="T104" fmla="+- 0 7600 7039"/>
                  <a:gd name="T105" fmla="*/ T104 w 580"/>
                  <a:gd name="T106" fmla="+- 0 6790 6044"/>
                  <a:gd name="T107" fmla="*/ 6790 h 782"/>
                  <a:gd name="T108" fmla="+- 0 7590 7039"/>
                  <a:gd name="T109" fmla="*/ T108 w 580"/>
                  <a:gd name="T110" fmla="+- 0 6766 6044"/>
                  <a:gd name="T111" fmla="*/ 6766 h 782"/>
                  <a:gd name="T112" fmla="+- 0 7509 7039"/>
                  <a:gd name="T113" fmla="*/ T112 w 580"/>
                  <a:gd name="T114" fmla="+- 0 6766 6044"/>
                  <a:gd name="T115" fmla="*/ 6766 h 782"/>
                  <a:gd name="T116" fmla="+- 0 7500 7039"/>
                  <a:gd name="T117" fmla="*/ T116 w 580"/>
                  <a:gd name="T118" fmla="+- 0 6758 6044"/>
                  <a:gd name="T119" fmla="*/ 6758 h 782"/>
                  <a:gd name="T120" fmla="+- 0 7495 7039"/>
                  <a:gd name="T121" fmla="*/ T120 w 580"/>
                  <a:gd name="T122" fmla="+- 0 6753 6044"/>
                  <a:gd name="T123" fmla="*/ 6753 h 782"/>
                  <a:gd name="T124" fmla="+- 0 7466 7039"/>
                  <a:gd name="T125" fmla="*/ T124 w 580"/>
                  <a:gd name="T126" fmla="+- 0 6681 6044"/>
                  <a:gd name="T127" fmla="*/ 6681 h 782"/>
                  <a:gd name="T128" fmla="+- 0 7432 7039"/>
                  <a:gd name="T129" fmla="*/ T128 w 580"/>
                  <a:gd name="T130" fmla="+- 0 6611 6044"/>
                  <a:gd name="T131" fmla="*/ 6611 h 782"/>
                  <a:gd name="T132" fmla="+- 0 7395 7039"/>
                  <a:gd name="T133" fmla="*/ T132 w 580"/>
                  <a:gd name="T134" fmla="+- 0 6543 6044"/>
                  <a:gd name="T135" fmla="*/ 6543 h 782"/>
                  <a:gd name="T136" fmla="+- 0 7354 7039"/>
                  <a:gd name="T137" fmla="*/ T136 w 580"/>
                  <a:gd name="T138" fmla="+- 0 6476 6044"/>
                  <a:gd name="T139" fmla="*/ 6476 h 782"/>
                  <a:gd name="T140" fmla="+- 0 7312 7039"/>
                  <a:gd name="T141" fmla="*/ T140 w 580"/>
                  <a:gd name="T142" fmla="+- 0 6409 6044"/>
                  <a:gd name="T143" fmla="*/ 6409 h 782"/>
                  <a:gd name="T144" fmla="+- 0 7269 7039"/>
                  <a:gd name="T145" fmla="*/ T144 w 580"/>
                  <a:gd name="T146" fmla="+- 0 6343 6044"/>
                  <a:gd name="T147" fmla="*/ 6343 h 782"/>
                  <a:gd name="T148" fmla="+- 0 7227 7039"/>
                  <a:gd name="T149" fmla="*/ T148 w 580"/>
                  <a:gd name="T150" fmla="+- 0 6277 6044"/>
                  <a:gd name="T151" fmla="*/ 6277 h 782"/>
                  <a:gd name="T152" fmla="+- 0 7186 7039"/>
                  <a:gd name="T153" fmla="*/ T152 w 580"/>
                  <a:gd name="T154" fmla="+- 0 6210 6044"/>
                  <a:gd name="T155" fmla="*/ 6210 h 782"/>
                  <a:gd name="T156" fmla="+- 0 7149 7039"/>
                  <a:gd name="T157" fmla="*/ T156 w 580"/>
                  <a:gd name="T158" fmla="+- 0 6142 6044"/>
                  <a:gd name="T159" fmla="*/ 6142 h 782"/>
                  <a:gd name="T160" fmla="+- 0 7115 7039"/>
                  <a:gd name="T161" fmla="*/ T160 w 580"/>
                  <a:gd name="T162" fmla="+- 0 6072 6044"/>
                  <a:gd name="T163" fmla="*/ 6072 h 7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Lst>
                <a:rect l="0" t="0" r="r" b="b"/>
                <a:pathLst>
                  <a:path w="580" h="782">
                    <a:moveTo>
                      <a:pt x="76" y="28"/>
                    </a:moveTo>
                    <a:lnTo>
                      <a:pt x="56" y="31"/>
                    </a:lnTo>
                    <a:lnTo>
                      <a:pt x="37" y="35"/>
                    </a:lnTo>
                    <a:lnTo>
                      <a:pt x="18" y="40"/>
                    </a:lnTo>
                    <a:lnTo>
                      <a:pt x="0" y="46"/>
                    </a:lnTo>
                    <a:lnTo>
                      <a:pt x="43" y="118"/>
                    </a:lnTo>
                    <a:lnTo>
                      <a:pt x="86" y="189"/>
                    </a:lnTo>
                    <a:lnTo>
                      <a:pt x="130" y="259"/>
                    </a:lnTo>
                    <a:lnTo>
                      <a:pt x="174" y="328"/>
                    </a:lnTo>
                    <a:lnTo>
                      <a:pt x="218" y="398"/>
                    </a:lnTo>
                    <a:lnTo>
                      <a:pt x="263" y="467"/>
                    </a:lnTo>
                    <a:lnTo>
                      <a:pt x="309" y="536"/>
                    </a:lnTo>
                    <a:lnTo>
                      <a:pt x="403" y="677"/>
                    </a:lnTo>
                    <a:lnTo>
                      <a:pt x="405" y="683"/>
                    </a:lnTo>
                    <a:lnTo>
                      <a:pt x="406" y="693"/>
                    </a:lnTo>
                    <a:lnTo>
                      <a:pt x="401" y="702"/>
                    </a:lnTo>
                    <a:lnTo>
                      <a:pt x="414" y="727"/>
                    </a:lnTo>
                    <a:lnTo>
                      <a:pt x="439" y="743"/>
                    </a:lnTo>
                    <a:lnTo>
                      <a:pt x="468" y="754"/>
                    </a:lnTo>
                    <a:lnTo>
                      <a:pt x="496" y="764"/>
                    </a:lnTo>
                    <a:lnTo>
                      <a:pt x="515" y="771"/>
                    </a:lnTo>
                    <a:lnTo>
                      <a:pt x="535" y="778"/>
                    </a:lnTo>
                    <a:lnTo>
                      <a:pt x="555" y="781"/>
                    </a:lnTo>
                    <a:lnTo>
                      <a:pt x="574" y="776"/>
                    </a:lnTo>
                    <a:lnTo>
                      <a:pt x="580" y="767"/>
                    </a:lnTo>
                    <a:lnTo>
                      <a:pt x="571" y="754"/>
                    </a:lnTo>
                    <a:lnTo>
                      <a:pt x="561" y="746"/>
                    </a:lnTo>
                    <a:lnTo>
                      <a:pt x="551" y="722"/>
                    </a:lnTo>
                    <a:lnTo>
                      <a:pt x="470" y="722"/>
                    </a:lnTo>
                    <a:lnTo>
                      <a:pt x="461" y="714"/>
                    </a:lnTo>
                    <a:lnTo>
                      <a:pt x="456" y="709"/>
                    </a:lnTo>
                    <a:lnTo>
                      <a:pt x="427" y="637"/>
                    </a:lnTo>
                    <a:lnTo>
                      <a:pt x="393" y="567"/>
                    </a:lnTo>
                    <a:lnTo>
                      <a:pt x="356" y="499"/>
                    </a:lnTo>
                    <a:lnTo>
                      <a:pt x="315" y="432"/>
                    </a:lnTo>
                    <a:lnTo>
                      <a:pt x="273" y="365"/>
                    </a:lnTo>
                    <a:lnTo>
                      <a:pt x="230" y="299"/>
                    </a:lnTo>
                    <a:lnTo>
                      <a:pt x="188" y="233"/>
                    </a:lnTo>
                    <a:lnTo>
                      <a:pt x="147" y="166"/>
                    </a:lnTo>
                    <a:lnTo>
                      <a:pt x="110" y="98"/>
                    </a:lnTo>
                    <a:lnTo>
                      <a:pt x="76" y="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22" name="Freeform 118"/>
              <p:cNvSpPr>
                <a:spLocks/>
              </p:cNvSpPr>
              <p:nvPr/>
            </p:nvSpPr>
            <p:spPr bwMode="auto">
              <a:xfrm>
                <a:off x="7039" y="6044"/>
                <a:ext cx="580" cy="782"/>
              </a:xfrm>
              <a:custGeom>
                <a:avLst/>
                <a:gdLst>
                  <a:gd name="T0" fmla="+- 0 7253 7039"/>
                  <a:gd name="T1" fmla="*/ T0 w 580"/>
                  <a:gd name="T2" fmla="+- 0 6044 6044"/>
                  <a:gd name="T3" fmla="*/ 6044 h 782"/>
                  <a:gd name="T4" fmla="+- 0 7238 7039"/>
                  <a:gd name="T5" fmla="*/ T4 w 580"/>
                  <a:gd name="T6" fmla="+- 0 6045 6044"/>
                  <a:gd name="T7" fmla="*/ 6045 h 782"/>
                  <a:gd name="T8" fmla="+- 0 7227 7039"/>
                  <a:gd name="T9" fmla="*/ T8 w 580"/>
                  <a:gd name="T10" fmla="+- 0 6050 6044"/>
                  <a:gd name="T11" fmla="*/ 6050 h 782"/>
                  <a:gd name="T12" fmla="+- 0 7241 7039"/>
                  <a:gd name="T13" fmla="*/ T12 w 580"/>
                  <a:gd name="T14" fmla="+- 0 6092 6044"/>
                  <a:gd name="T15" fmla="*/ 6092 h 782"/>
                  <a:gd name="T16" fmla="+- 0 7252 7039"/>
                  <a:gd name="T17" fmla="*/ T16 w 580"/>
                  <a:gd name="T18" fmla="+- 0 6135 6044"/>
                  <a:gd name="T19" fmla="*/ 6135 h 782"/>
                  <a:gd name="T20" fmla="+- 0 7263 7039"/>
                  <a:gd name="T21" fmla="*/ T20 w 580"/>
                  <a:gd name="T22" fmla="+- 0 6177 6044"/>
                  <a:gd name="T23" fmla="*/ 6177 h 782"/>
                  <a:gd name="T24" fmla="+- 0 7279 7039"/>
                  <a:gd name="T25" fmla="*/ T24 w 580"/>
                  <a:gd name="T26" fmla="+- 0 6218 6044"/>
                  <a:gd name="T27" fmla="*/ 6218 h 782"/>
                  <a:gd name="T28" fmla="+- 0 7317 7039"/>
                  <a:gd name="T29" fmla="*/ T28 w 580"/>
                  <a:gd name="T30" fmla="+- 0 6293 6044"/>
                  <a:gd name="T31" fmla="*/ 6293 h 782"/>
                  <a:gd name="T32" fmla="+- 0 7353 7039"/>
                  <a:gd name="T33" fmla="*/ T32 w 580"/>
                  <a:gd name="T34" fmla="+- 0 6368 6044"/>
                  <a:gd name="T35" fmla="*/ 6368 h 782"/>
                  <a:gd name="T36" fmla="+- 0 7388 7039"/>
                  <a:gd name="T37" fmla="*/ T36 w 580"/>
                  <a:gd name="T38" fmla="+- 0 6444 6044"/>
                  <a:gd name="T39" fmla="*/ 6444 h 782"/>
                  <a:gd name="T40" fmla="+- 0 7423 7039"/>
                  <a:gd name="T41" fmla="*/ T40 w 580"/>
                  <a:gd name="T42" fmla="+- 0 6520 6044"/>
                  <a:gd name="T43" fmla="*/ 6520 h 782"/>
                  <a:gd name="T44" fmla="+- 0 7457 7039"/>
                  <a:gd name="T45" fmla="*/ T44 w 580"/>
                  <a:gd name="T46" fmla="+- 0 6596 6044"/>
                  <a:gd name="T47" fmla="*/ 6596 h 782"/>
                  <a:gd name="T48" fmla="+- 0 7489 7039"/>
                  <a:gd name="T49" fmla="*/ T48 w 580"/>
                  <a:gd name="T50" fmla="+- 0 6673 6044"/>
                  <a:gd name="T51" fmla="*/ 6673 h 782"/>
                  <a:gd name="T52" fmla="+- 0 7521 7039"/>
                  <a:gd name="T53" fmla="*/ T52 w 580"/>
                  <a:gd name="T54" fmla="+- 0 6750 6044"/>
                  <a:gd name="T55" fmla="*/ 6750 h 782"/>
                  <a:gd name="T56" fmla="+- 0 7517 7039"/>
                  <a:gd name="T57" fmla="*/ T56 w 580"/>
                  <a:gd name="T58" fmla="+- 0 6760 6044"/>
                  <a:gd name="T59" fmla="*/ 6760 h 782"/>
                  <a:gd name="T60" fmla="+- 0 7509 7039"/>
                  <a:gd name="T61" fmla="*/ T60 w 580"/>
                  <a:gd name="T62" fmla="+- 0 6766 6044"/>
                  <a:gd name="T63" fmla="*/ 6766 h 782"/>
                  <a:gd name="T64" fmla="+- 0 7590 7039"/>
                  <a:gd name="T65" fmla="*/ T64 w 580"/>
                  <a:gd name="T66" fmla="+- 0 6766 6044"/>
                  <a:gd name="T67" fmla="*/ 6766 h 782"/>
                  <a:gd name="T68" fmla="+- 0 7540 7039"/>
                  <a:gd name="T69" fmla="*/ T68 w 580"/>
                  <a:gd name="T70" fmla="+- 0 6639 6044"/>
                  <a:gd name="T71" fmla="*/ 6639 h 782"/>
                  <a:gd name="T72" fmla="+- 0 7510 7039"/>
                  <a:gd name="T73" fmla="*/ T72 w 580"/>
                  <a:gd name="T74" fmla="+- 0 6564 6044"/>
                  <a:gd name="T75" fmla="*/ 6564 h 782"/>
                  <a:gd name="T76" fmla="+- 0 7479 7039"/>
                  <a:gd name="T77" fmla="*/ T76 w 580"/>
                  <a:gd name="T78" fmla="+- 0 6489 6044"/>
                  <a:gd name="T79" fmla="*/ 6489 h 782"/>
                  <a:gd name="T80" fmla="+- 0 7447 7039"/>
                  <a:gd name="T81" fmla="*/ T80 w 580"/>
                  <a:gd name="T82" fmla="+- 0 6415 6044"/>
                  <a:gd name="T83" fmla="*/ 6415 h 782"/>
                  <a:gd name="T84" fmla="+- 0 7415 7039"/>
                  <a:gd name="T85" fmla="*/ T84 w 580"/>
                  <a:gd name="T86" fmla="+- 0 6340 6044"/>
                  <a:gd name="T87" fmla="*/ 6340 h 782"/>
                  <a:gd name="T88" fmla="+- 0 7382 7039"/>
                  <a:gd name="T89" fmla="*/ T88 w 580"/>
                  <a:gd name="T90" fmla="+- 0 6266 6044"/>
                  <a:gd name="T91" fmla="*/ 6266 h 782"/>
                  <a:gd name="T92" fmla="+- 0 7349 7039"/>
                  <a:gd name="T93" fmla="*/ T92 w 580"/>
                  <a:gd name="T94" fmla="+- 0 6192 6044"/>
                  <a:gd name="T95" fmla="*/ 6192 h 782"/>
                  <a:gd name="T96" fmla="+- 0 7315 7039"/>
                  <a:gd name="T97" fmla="*/ T96 w 580"/>
                  <a:gd name="T98" fmla="+- 0 6119 6044"/>
                  <a:gd name="T99" fmla="*/ 6119 h 782"/>
                  <a:gd name="T100" fmla="+- 0 7279 7039"/>
                  <a:gd name="T101" fmla="*/ T100 w 580"/>
                  <a:gd name="T102" fmla="+- 0 6046 6044"/>
                  <a:gd name="T103" fmla="*/ 6046 h 782"/>
                  <a:gd name="T104" fmla="+- 0 7267 7039"/>
                  <a:gd name="T105" fmla="*/ T104 w 580"/>
                  <a:gd name="T106" fmla="+- 0 6044 6044"/>
                  <a:gd name="T107" fmla="*/ 6044 h 782"/>
                  <a:gd name="T108" fmla="+- 0 7253 7039"/>
                  <a:gd name="T109" fmla="*/ T108 w 580"/>
                  <a:gd name="T110" fmla="+- 0 6044 6044"/>
                  <a:gd name="T111" fmla="*/ 6044 h 78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Lst>
                <a:rect l="0" t="0" r="r" b="b"/>
                <a:pathLst>
                  <a:path w="580" h="782">
                    <a:moveTo>
                      <a:pt x="214" y="0"/>
                    </a:moveTo>
                    <a:lnTo>
                      <a:pt x="199" y="1"/>
                    </a:lnTo>
                    <a:lnTo>
                      <a:pt x="188" y="6"/>
                    </a:lnTo>
                    <a:lnTo>
                      <a:pt x="202" y="48"/>
                    </a:lnTo>
                    <a:lnTo>
                      <a:pt x="213" y="91"/>
                    </a:lnTo>
                    <a:lnTo>
                      <a:pt x="224" y="133"/>
                    </a:lnTo>
                    <a:lnTo>
                      <a:pt x="240" y="174"/>
                    </a:lnTo>
                    <a:lnTo>
                      <a:pt x="278" y="249"/>
                    </a:lnTo>
                    <a:lnTo>
                      <a:pt x="314" y="324"/>
                    </a:lnTo>
                    <a:lnTo>
                      <a:pt x="349" y="400"/>
                    </a:lnTo>
                    <a:lnTo>
                      <a:pt x="384" y="476"/>
                    </a:lnTo>
                    <a:lnTo>
                      <a:pt x="418" y="552"/>
                    </a:lnTo>
                    <a:lnTo>
                      <a:pt x="450" y="629"/>
                    </a:lnTo>
                    <a:lnTo>
                      <a:pt x="482" y="706"/>
                    </a:lnTo>
                    <a:lnTo>
                      <a:pt x="478" y="716"/>
                    </a:lnTo>
                    <a:lnTo>
                      <a:pt x="470" y="722"/>
                    </a:lnTo>
                    <a:lnTo>
                      <a:pt x="551" y="722"/>
                    </a:lnTo>
                    <a:lnTo>
                      <a:pt x="501" y="595"/>
                    </a:lnTo>
                    <a:lnTo>
                      <a:pt x="471" y="520"/>
                    </a:lnTo>
                    <a:lnTo>
                      <a:pt x="440" y="445"/>
                    </a:lnTo>
                    <a:lnTo>
                      <a:pt x="408" y="371"/>
                    </a:lnTo>
                    <a:lnTo>
                      <a:pt x="376" y="296"/>
                    </a:lnTo>
                    <a:lnTo>
                      <a:pt x="343" y="222"/>
                    </a:lnTo>
                    <a:lnTo>
                      <a:pt x="310" y="148"/>
                    </a:lnTo>
                    <a:lnTo>
                      <a:pt x="276" y="75"/>
                    </a:lnTo>
                    <a:lnTo>
                      <a:pt x="240" y="2"/>
                    </a:lnTo>
                    <a:lnTo>
                      <a:pt x="228" y="0"/>
                    </a:lnTo>
                    <a:lnTo>
                      <a:pt x="21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224" name="Group 119"/>
            <p:cNvGrpSpPr>
              <a:grpSpLocks/>
            </p:cNvGrpSpPr>
            <p:nvPr/>
          </p:nvGrpSpPr>
          <p:grpSpPr bwMode="auto">
            <a:xfrm>
              <a:off x="6119" y="6092"/>
              <a:ext cx="1284" cy="1533"/>
              <a:chOff x="6119" y="6092"/>
              <a:chExt cx="1284" cy="1533"/>
            </a:xfrm>
          </p:grpSpPr>
          <p:sp>
            <p:nvSpPr>
              <p:cNvPr id="10417" name="Freeform 120"/>
              <p:cNvSpPr>
                <a:spLocks/>
              </p:cNvSpPr>
              <p:nvPr/>
            </p:nvSpPr>
            <p:spPr bwMode="auto">
              <a:xfrm>
                <a:off x="6119" y="6092"/>
                <a:ext cx="1284" cy="1533"/>
              </a:xfrm>
              <a:custGeom>
                <a:avLst/>
                <a:gdLst>
                  <a:gd name="T0" fmla="+- 0 6386 6119"/>
                  <a:gd name="T1" fmla="*/ T0 w 1284"/>
                  <a:gd name="T2" fmla="+- 0 6658 6092"/>
                  <a:gd name="T3" fmla="*/ 6658 h 1533"/>
                  <a:gd name="T4" fmla="+- 0 6330 6119"/>
                  <a:gd name="T5" fmla="*/ T4 w 1284"/>
                  <a:gd name="T6" fmla="+- 0 6718 6092"/>
                  <a:gd name="T7" fmla="*/ 6718 h 1533"/>
                  <a:gd name="T8" fmla="+- 0 6273 6119"/>
                  <a:gd name="T9" fmla="*/ T8 w 1284"/>
                  <a:gd name="T10" fmla="+- 0 6779 6092"/>
                  <a:gd name="T11" fmla="*/ 6779 h 1533"/>
                  <a:gd name="T12" fmla="+- 0 6219 6119"/>
                  <a:gd name="T13" fmla="*/ T12 w 1284"/>
                  <a:gd name="T14" fmla="+- 0 6841 6092"/>
                  <a:gd name="T15" fmla="*/ 6841 h 1533"/>
                  <a:gd name="T16" fmla="+- 0 6167 6119"/>
                  <a:gd name="T17" fmla="*/ T16 w 1284"/>
                  <a:gd name="T18" fmla="+- 0 6904 6092"/>
                  <a:gd name="T19" fmla="*/ 6904 h 1533"/>
                  <a:gd name="T20" fmla="+- 0 6119 6119"/>
                  <a:gd name="T21" fmla="*/ T20 w 1284"/>
                  <a:gd name="T22" fmla="+- 0 6969 6092"/>
                  <a:gd name="T23" fmla="*/ 6969 h 1533"/>
                  <a:gd name="T24" fmla="+- 0 6152 6119"/>
                  <a:gd name="T25" fmla="*/ T24 w 1284"/>
                  <a:gd name="T26" fmla="+- 0 7043 6092"/>
                  <a:gd name="T27" fmla="*/ 7043 h 1533"/>
                  <a:gd name="T28" fmla="+- 0 6186 6119"/>
                  <a:gd name="T29" fmla="*/ T28 w 1284"/>
                  <a:gd name="T30" fmla="+- 0 7117 6092"/>
                  <a:gd name="T31" fmla="*/ 7117 h 1533"/>
                  <a:gd name="T32" fmla="+- 0 6221 6119"/>
                  <a:gd name="T33" fmla="*/ T32 w 1284"/>
                  <a:gd name="T34" fmla="+- 0 7190 6092"/>
                  <a:gd name="T35" fmla="*/ 7190 h 1533"/>
                  <a:gd name="T36" fmla="+- 0 6256 6119"/>
                  <a:gd name="T37" fmla="*/ T36 w 1284"/>
                  <a:gd name="T38" fmla="+- 0 7264 6092"/>
                  <a:gd name="T39" fmla="*/ 7264 h 1533"/>
                  <a:gd name="T40" fmla="+- 0 6292 6119"/>
                  <a:gd name="T41" fmla="*/ T40 w 1284"/>
                  <a:gd name="T42" fmla="+- 0 7337 6092"/>
                  <a:gd name="T43" fmla="*/ 7337 h 1533"/>
                  <a:gd name="T44" fmla="+- 0 6329 6119"/>
                  <a:gd name="T45" fmla="*/ T44 w 1284"/>
                  <a:gd name="T46" fmla="+- 0 7409 6092"/>
                  <a:gd name="T47" fmla="*/ 7409 h 1533"/>
                  <a:gd name="T48" fmla="+- 0 6366 6119"/>
                  <a:gd name="T49" fmla="*/ T48 w 1284"/>
                  <a:gd name="T50" fmla="+- 0 7482 6092"/>
                  <a:gd name="T51" fmla="*/ 7482 h 1533"/>
                  <a:gd name="T52" fmla="+- 0 6405 6119"/>
                  <a:gd name="T53" fmla="*/ T52 w 1284"/>
                  <a:gd name="T54" fmla="+- 0 7553 6092"/>
                  <a:gd name="T55" fmla="*/ 7553 h 1533"/>
                  <a:gd name="T56" fmla="+- 0 6445 6119"/>
                  <a:gd name="T57" fmla="*/ T56 w 1284"/>
                  <a:gd name="T58" fmla="+- 0 7625 6092"/>
                  <a:gd name="T59" fmla="*/ 7625 h 1533"/>
                  <a:gd name="T60" fmla="+- 0 6494 6119"/>
                  <a:gd name="T61" fmla="*/ T60 w 1284"/>
                  <a:gd name="T62" fmla="+- 0 7587 6092"/>
                  <a:gd name="T63" fmla="*/ 7587 h 1533"/>
                  <a:gd name="T64" fmla="+- 0 6542 6119"/>
                  <a:gd name="T65" fmla="*/ T64 w 1284"/>
                  <a:gd name="T66" fmla="+- 0 7545 6092"/>
                  <a:gd name="T67" fmla="*/ 7545 h 1533"/>
                  <a:gd name="T68" fmla="+- 0 6589 6119"/>
                  <a:gd name="T69" fmla="*/ T68 w 1284"/>
                  <a:gd name="T70" fmla="+- 0 7501 6092"/>
                  <a:gd name="T71" fmla="*/ 7501 h 1533"/>
                  <a:gd name="T72" fmla="+- 0 6637 6119"/>
                  <a:gd name="T73" fmla="*/ T72 w 1284"/>
                  <a:gd name="T74" fmla="+- 0 7459 6092"/>
                  <a:gd name="T75" fmla="*/ 7459 h 1533"/>
                  <a:gd name="T76" fmla="+- 0 6677 6119"/>
                  <a:gd name="T77" fmla="*/ T76 w 1284"/>
                  <a:gd name="T78" fmla="+- 0 7407 6092"/>
                  <a:gd name="T79" fmla="*/ 7407 h 1533"/>
                  <a:gd name="T80" fmla="+- 0 6692 6119"/>
                  <a:gd name="T81" fmla="*/ T80 w 1284"/>
                  <a:gd name="T82" fmla="+- 0 7406 6092"/>
                  <a:gd name="T83" fmla="*/ 7406 h 1533"/>
                  <a:gd name="T84" fmla="+- 0 6872 6119"/>
                  <a:gd name="T85" fmla="*/ T84 w 1284"/>
                  <a:gd name="T86" fmla="+- 0 7243 6092"/>
                  <a:gd name="T87" fmla="*/ 7243 h 1533"/>
                  <a:gd name="T88" fmla="+- 0 6990 6119"/>
                  <a:gd name="T89" fmla="*/ T88 w 1284"/>
                  <a:gd name="T90" fmla="+- 0 7133 6092"/>
                  <a:gd name="T91" fmla="*/ 7133 h 1533"/>
                  <a:gd name="T92" fmla="+- 0 7049 6119"/>
                  <a:gd name="T93" fmla="*/ T92 w 1284"/>
                  <a:gd name="T94" fmla="+- 0 7078 6092"/>
                  <a:gd name="T95" fmla="*/ 7078 h 1533"/>
                  <a:gd name="T96" fmla="+- 0 7107 6119"/>
                  <a:gd name="T97" fmla="*/ T96 w 1284"/>
                  <a:gd name="T98" fmla="+- 0 7022 6092"/>
                  <a:gd name="T99" fmla="*/ 7022 h 1533"/>
                  <a:gd name="T100" fmla="+- 0 7165 6119"/>
                  <a:gd name="T101" fmla="*/ T100 w 1284"/>
                  <a:gd name="T102" fmla="+- 0 6966 6092"/>
                  <a:gd name="T103" fmla="*/ 6966 h 1533"/>
                  <a:gd name="T104" fmla="+- 0 7223 6119"/>
                  <a:gd name="T105" fmla="*/ T104 w 1284"/>
                  <a:gd name="T106" fmla="+- 0 6909 6092"/>
                  <a:gd name="T107" fmla="*/ 6909 h 1533"/>
                  <a:gd name="T108" fmla="+- 0 7281 6119"/>
                  <a:gd name="T109" fmla="*/ T108 w 1284"/>
                  <a:gd name="T110" fmla="+- 0 6852 6092"/>
                  <a:gd name="T111" fmla="*/ 6852 h 1533"/>
                  <a:gd name="T112" fmla="+- 0 7338 6119"/>
                  <a:gd name="T113" fmla="*/ T112 w 1284"/>
                  <a:gd name="T114" fmla="+- 0 6794 6092"/>
                  <a:gd name="T115" fmla="*/ 6794 h 1533"/>
                  <a:gd name="T116" fmla="+- 0 7395 6119"/>
                  <a:gd name="T117" fmla="*/ T116 w 1284"/>
                  <a:gd name="T118" fmla="+- 0 6736 6092"/>
                  <a:gd name="T119" fmla="*/ 6736 h 1533"/>
                  <a:gd name="T120" fmla="+- 0 7403 6119"/>
                  <a:gd name="T121" fmla="*/ T120 w 1284"/>
                  <a:gd name="T122" fmla="+- 0 6723 6092"/>
                  <a:gd name="T123" fmla="*/ 6723 h 1533"/>
                  <a:gd name="T124" fmla="+- 0 7386 6119"/>
                  <a:gd name="T125" fmla="*/ T124 w 1284"/>
                  <a:gd name="T126" fmla="+- 0 6698 6092"/>
                  <a:gd name="T127" fmla="*/ 6698 h 1533"/>
                  <a:gd name="T128" fmla="+- 0 6422 6119"/>
                  <a:gd name="T129" fmla="*/ T128 w 1284"/>
                  <a:gd name="T130" fmla="+- 0 6698 6092"/>
                  <a:gd name="T131" fmla="*/ 6698 h 1533"/>
                  <a:gd name="T132" fmla="+- 0 6411 6119"/>
                  <a:gd name="T133" fmla="*/ T132 w 1284"/>
                  <a:gd name="T134" fmla="+- 0 6692 6092"/>
                  <a:gd name="T135" fmla="*/ 6692 h 1533"/>
                  <a:gd name="T136" fmla="+- 0 6401 6119"/>
                  <a:gd name="T137" fmla="*/ T136 w 1284"/>
                  <a:gd name="T138" fmla="+- 0 6682 6092"/>
                  <a:gd name="T139" fmla="*/ 6682 h 1533"/>
                  <a:gd name="T140" fmla="+- 0 6392 6119"/>
                  <a:gd name="T141" fmla="*/ T140 w 1284"/>
                  <a:gd name="T142" fmla="+- 0 6670 6092"/>
                  <a:gd name="T143" fmla="*/ 6670 h 1533"/>
                  <a:gd name="T144" fmla="+- 0 6386 6119"/>
                  <a:gd name="T145" fmla="*/ T144 w 1284"/>
                  <a:gd name="T146" fmla="+- 0 6658 6092"/>
                  <a:gd name="T147" fmla="*/ 6658 h 153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Lst>
                <a:rect l="0" t="0" r="r" b="b"/>
                <a:pathLst>
                  <a:path w="1284" h="1533">
                    <a:moveTo>
                      <a:pt x="267" y="566"/>
                    </a:moveTo>
                    <a:lnTo>
                      <a:pt x="211" y="626"/>
                    </a:lnTo>
                    <a:lnTo>
                      <a:pt x="154" y="687"/>
                    </a:lnTo>
                    <a:lnTo>
                      <a:pt x="100" y="749"/>
                    </a:lnTo>
                    <a:lnTo>
                      <a:pt x="48" y="812"/>
                    </a:lnTo>
                    <a:lnTo>
                      <a:pt x="0" y="877"/>
                    </a:lnTo>
                    <a:lnTo>
                      <a:pt x="33" y="951"/>
                    </a:lnTo>
                    <a:lnTo>
                      <a:pt x="67" y="1025"/>
                    </a:lnTo>
                    <a:lnTo>
                      <a:pt x="102" y="1098"/>
                    </a:lnTo>
                    <a:lnTo>
                      <a:pt x="137" y="1172"/>
                    </a:lnTo>
                    <a:lnTo>
                      <a:pt x="173" y="1245"/>
                    </a:lnTo>
                    <a:lnTo>
                      <a:pt x="210" y="1317"/>
                    </a:lnTo>
                    <a:lnTo>
                      <a:pt x="247" y="1390"/>
                    </a:lnTo>
                    <a:lnTo>
                      <a:pt x="286" y="1461"/>
                    </a:lnTo>
                    <a:lnTo>
                      <a:pt x="326" y="1533"/>
                    </a:lnTo>
                    <a:lnTo>
                      <a:pt x="375" y="1495"/>
                    </a:lnTo>
                    <a:lnTo>
                      <a:pt x="423" y="1453"/>
                    </a:lnTo>
                    <a:lnTo>
                      <a:pt x="470" y="1409"/>
                    </a:lnTo>
                    <a:lnTo>
                      <a:pt x="518" y="1367"/>
                    </a:lnTo>
                    <a:lnTo>
                      <a:pt x="558" y="1315"/>
                    </a:lnTo>
                    <a:lnTo>
                      <a:pt x="573" y="1314"/>
                    </a:lnTo>
                    <a:lnTo>
                      <a:pt x="753" y="1151"/>
                    </a:lnTo>
                    <a:lnTo>
                      <a:pt x="871" y="1041"/>
                    </a:lnTo>
                    <a:lnTo>
                      <a:pt x="930" y="986"/>
                    </a:lnTo>
                    <a:lnTo>
                      <a:pt x="988" y="930"/>
                    </a:lnTo>
                    <a:lnTo>
                      <a:pt x="1046" y="874"/>
                    </a:lnTo>
                    <a:lnTo>
                      <a:pt x="1104" y="817"/>
                    </a:lnTo>
                    <a:lnTo>
                      <a:pt x="1162" y="760"/>
                    </a:lnTo>
                    <a:lnTo>
                      <a:pt x="1219" y="702"/>
                    </a:lnTo>
                    <a:lnTo>
                      <a:pt x="1276" y="644"/>
                    </a:lnTo>
                    <a:lnTo>
                      <a:pt x="1284" y="631"/>
                    </a:lnTo>
                    <a:lnTo>
                      <a:pt x="1267" y="606"/>
                    </a:lnTo>
                    <a:lnTo>
                      <a:pt x="303" y="606"/>
                    </a:lnTo>
                    <a:lnTo>
                      <a:pt x="292" y="600"/>
                    </a:lnTo>
                    <a:lnTo>
                      <a:pt x="282" y="590"/>
                    </a:lnTo>
                    <a:lnTo>
                      <a:pt x="273" y="578"/>
                    </a:lnTo>
                    <a:lnTo>
                      <a:pt x="267" y="566"/>
                    </a:lnTo>
                    <a:close/>
                  </a:path>
                </a:pathLst>
              </a:custGeom>
              <a:solidFill>
                <a:srgbClr val="E6B8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18" name="Freeform 121"/>
              <p:cNvSpPr>
                <a:spLocks/>
              </p:cNvSpPr>
              <p:nvPr/>
            </p:nvSpPr>
            <p:spPr bwMode="auto">
              <a:xfrm>
                <a:off x="6119" y="6092"/>
                <a:ext cx="1284" cy="1533"/>
              </a:xfrm>
              <a:custGeom>
                <a:avLst/>
                <a:gdLst>
                  <a:gd name="T0" fmla="+- 0 6489 6119"/>
                  <a:gd name="T1" fmla="*/ T0 w 1284"/>
                  <a:gd name="T2" fmla="+- 0 6664 6092"/>
                  <a:gd name="T3" fmla="*/ 6664 h 1533"/>
                  <a:gd name="T4" fmla="+- 0 6476 6119"/>
                  <a:gd name="T5" fmla="*/ T4 w 1284"/>
                  <a:gd name="T6" fmla="+- 0 6679 6092"/>
                  <a:gd name="T7" fmla="*/ 6679 h 1533"/>
                  <a:gd name="T8" fmla="+- 0 6461 6119"/>
                  <a:gd name="T9" fmla="*/ T8 w 1284"/>
                  <a:gd name="T10" fmla="+- 0 6691 6092"/>
                  <a:gd name="T11" fmla="*/ 6691 h 1533"/>
                  <a:gd name="T12" fmla="+- 0 6443 6119"/>
                  <a:gd name="T13" fmla="*/ T12 w 1284"/>
                  <a:gd name="T14" fmla="+- 0 6698 6092"/>
                  <a:gd name="T15" fmla="*/ 6698 h 1533"/>
                  <a:gd name="T16" fmla="+- 0 6422 6119"/>
                  <a:gd name="T17" fmla="*/ T16 w 1284"/>
                  <a:gd name="T18" fmla="+- 0 6698 6092"/>
                  <a:gd name="T19" fmla="*/ 6698 h 1533"/>
                  <a:gd name="T20" fmla="+- 0 7386 6119"/>
                  <a:gd name="T21" fmla="*/ T20 w 1284"/>
                  <a:gd name="T22" fmla="+- 0 6698 6092"/>
                  <a:gd name="T23" fmla="*/ 6698 h 1533"/>
                  <a:gd name="T24" fmla="+- 0 7367 6119"/>
                  <a:gd name="T25" fmla="*/ T24 w 1284"/>
                  <a:gd name="T26" fmla="+- 0 6671 6092"/>
                  <a:gd name="T27" fmla="*/ 6671 h 1533"/>
                  <a:gd name="T28" fmla="+- 0 6510 6119"/>
                  <a:gd name="T29" fmla="*/ T28 w 1284"/>
                  <a:gd name="T30" fmla="+- 0 6671 6092"/>
                  <a:gd name="T31" fmla="*/ 6671 h 1533"/>
                  <a:gd name="T32" fmla="+- 0 6499 6119"/>
                  <a:gd name="T33" fmla="*/ T32 w 1284"/>
                  <a:gd name="T34" fmla="+- 0 6669 6092"/>
                  <a:gd name="T35" fmla="*/ 6669 h 1533"/>
                  <a:gd name="T36" fmla="+- 0 6489 6119"/>
                  <a:gd name="T37" fmla="*/ T36 w 1284"/>
                  <a:gd name="T38" fmla="+- 0 6664 6092"/>
                  <a:gd name="T39" fmla="*/ 6664 h 153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1284" h="1533">
                    <a:moveTo>
                      <a:pt x="370" y="572"/>
                    </a:moveTo>
                    <a:lnTo>
                      <a:pt x="357" y="587"/>
                    </a:lnTo>
                    <a:lnTo>
                      <a:pt x="342" y="599"/>
                    </a:lnTo>
                    <a:lnTo>
                      <a:pt x="324" y="606"/>
                    </a:lnTo>
                    <a:lnTo>
                      <a:pt x="303" y="606"/>
                    </a:lnTo>
                    <a:lnTo>
                      <a:pt x="1267" y="606"/>
                    </a:lnTo>
                    <a:lnTo>
                      <a:pt x="1248" y="579"/>
                    </a:lnTo>
                    <a:lnTo>
                      <a:pt x="391" y="579"/>
                    </a:lnTo>
                    <a:lnTo>
                      <a:pt x="380" y="577"/>
                    </a:lnTo>
                    <a:lnTo>
                      <a:pt x="370" y="572"/>
                    </a:lnTo>
                    <a:close/>
                  </a:path>
                </a:pathLst>
              </a:custGeom>
              <a:solidFill>
                <a:srgbClr val="E6B8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19" name="Freeform 122"/>
              <p:cNvSpPr>
                <a:spLocks/>
              </p:cNvSpPr>
              <p:nvPr/>
            </p:nvSpPr>
            <p:spPr bwMode="auto">
              <a:xfrm>
                <a:off x="6119" y="6092"/>
                <a:ext cx="1284" cy="1533"/>
              </a:xfrm>
              <a:custGeom>
                <a:avLst/>
                <a:gdLst>
                  <a:gd name="T0" fmla="+- 0 6562 6119"/>
                  <a:gd name="T1" fmla="*/ T0 w 1284"/>
                  <a:gd name="T2" fmla="+- 0 6620 6092"/>
                  <a:gd name="T3" fmla="*/ 6620 h 1533"/>
                  <a:gd name="T4" fmla="+- 0 6522 6119"/>
                  <a:gd name="T5" fmla="*/ T4 w 1284"/>
                  <a:gd name="T6" fmla="+- 0 6669 6092"/>
                  <a:gd name="T7" fmla="*/ 6669 h 1533"/>
                  <a:gd name="T8" fmla="+- 0 6510 6119"/>
                  <a:gd name="T9" fmla="*/ T8 w 1284"/>
                  <a:gd name="T10" fmla="+- 0 6671 6092"/>
                  <a:gd name="T11" fmla="*/ 6671 h 1533"/>
                  <a:gd name="T12" fmla="+- 0 7367 6119"/>
                  <a:gd name="T13" fmla="*/ T12 w 1284"/>
                  <a:gd name="T14" fmla="+- 0 6671 6092"/>
                  <a:gd name="T15" fmla="*/ 6671 h 1533"/>
                  <a:gd name="T16" fmla="+- 0 7354 6119"/>
                  <a:gd name="T17" fmla="*/ T16 w 1284"/>
                  <a:gd name="T18" fmla="+- 0 6653 6092"/>
                  <a:gd name="T19" fmla="*/ 6653 h 1533"/>
                  <a:gd name="T20" fmla="+- 0 7345 6119"/>
                  <a:gd name="T21" fmla="*/ T20 w 1284"/>
                  <a:gd name="T22" fmla="+- 0 6640 6092"/>
                  <a:gd name="T23" fmla="*/ 6640 h 1533"/>
                  <a:gd name="T24" fmla="+- 0 6609 6119"/>
                  <a:gd name="T25" fmla="*/ T24 w 1284"/>
                  <a:gd name="T26" fmla="+- 0 6640 6092"/>
                  <a:gd name="T27" fmla="*/ 6640 h 1533"/>
                  <a:gd name="T28" fmla="+- 0 6591 6119"/>
                  <a:gd name="T29" fmla="*/ T28 w 1284"/>
                  <a:gd name="T30" fmla="+- 0 6638 6092"/>
                  <a:gd name="T31" fmla="*/ 6638 h 1533"/>
                  <a:gd name="T32" fmla="+- 0 6575 6119"/>
                  <a:gd name="T33" fmla="*/ T32 w 1284"/>
                  <a:gd name="T34" fmla="+- 0 6631 6092"/>
                  <a:gd name="T35" fmla="*/ 6631 h 1533"/>
                  <a:gd name="T36" fmla="+- 0 6562 6119"/>
                  <a:gd name="T37" fmla="*/ T36 w 1284"/>
                  <a:gd name="T38" fmla="+- 0 6620 6092"/>
                  <a:gd name="T39" fmla="*/ 6620 h 153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1284" h="1533">
                    <a:moveTo>
                      <a:pt x="443" y="528"/>
                    </a:moveTo>
                    <a:lnTo>
                      <a:pt x="403" y="577"/>
                    </a:lnTo>
                    <a:lnTo>
                      <a:pt x="391" y="579"/>
                    </a:lnTo>
                    <a:lnTo>
                      <a:pt x="1248" y="579"/>
                    </a:lnTo>
                    <a:lnTo>
                      <a:pt x="1235" y="561"/>
                    </a:lnTo>
                    <a:lnTo>
                      <a:pt x="1226" y="548"/>
                    </a:lnTo>
                    <a:lnTo>
                      <a:pt x="490" y="548"/>
                    </a:lnTo>
                    <a:lnTo>
                      <a:pt x="472" y="546"/>
                    </a:lnTo>
                    <a:lnTo>
                      <a:pt x="456" y="539"/>
                    </a:lnTo>
                    <a:lnTo>
                      <a:pt x="443" y="528"/>
                    </a:lnTo>
                    <a:close/>
                  </a:path>
                </a:pathLst>
              </a:custGeom>
              <a:solidFill>
                <a:srgbClr val="E6B8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20" name="Freeform 123"/>
              <p:cNvSpPr>
                <a:spLocks/>
              </p:cNvSpPr>
              <p:nvPr/>
            </p:nvSpPr>
            <p:spPr bwMode="auto">
              <a:xfrm>
                <a:off x="6119" y="6092"/>
                <a:ext cx="1284" cy="1533"/>
              </a:xfrm>
              <a:custGeom>
                <a:avLst/>
                <a:gdLst>
                  <a:gd name="T0" fmla="+- 0 6983 6119"/>
                  <a:gd name="T1" fmla="*/ T0 w 1284"/>
                  <a:gd name="T2" fmla="+- 0 6092 6092"/>
                  <a:gd name="T3" fmla="*/ 6092 h 1533"/>
                  <a:gd name="T4" fmla="+- 0 6804 6119"/>
                  <a:gd name="T5" fmla="*/ T4 w 1284"/>
                  <a:gd name="T6" fmla="+- 0 6251 6092"/>
                  <a:gd name="T7" fmla="*/ 6251 h 1533"/>
                  <a:gd name="T8" fmla="+- 0 6746 6119"/>
                  <a:gd name="T9" fmla="*/ T8 w 1284"/>
                  <a:gd name="T10" fmla="+- 0 6305 6092"/>
                  <a:gd name="T11" fmla="*/ 6305 h 1533"/>
                  <a:gd name="T12" fmla="+- 0 6688 6119"/>
                  <a:gd name="T13" fmla="*/ T12 w 1284"/>
                  <a:gd name="T14" fmla="+- 0 6359 6092"/>
                  <a:gd name="T15" fmla="*/ 6359 h 1533"/>
                  <a:gd name="T16" fmla="+- 0 6632 6119"/>
                  <a:gd name="T17" fmla="*/ T16 w 1284"/>
                  <a:gd name="T18" fmla="+- 0 6414 6092"/>
                  <a:gd name="T19" fmla="*/ 6414 h 1533"/>
                  <a:gd name="T20" fmla="+- 0 6642 6119"/>
                  <a:gd name="T21" fmla="*/ T20 w 1284"/>
                  <a:gd name="T22" fmla="+- 0 6442 6092"/>
                  <a:gd name="T23" fmla="*/ 6442 h 1533"/>
                  <a:gd name="T24" fmla="+- 0 6649 6119"/>
                  <a:gd name="T25" fmla="*/ T24 w 1284"/>
                  <a:gd name="T26" fmla="+- 0 6472 6092"/>
                  <a:gd name="T27" fmla="*/ 6472 h 1533"/>
                  <a:gd name="T28" fmla="+- 0 6655 6119"/>
                  <a:gd name="T29" fmla="*/ T28 w 1284"/>
                  <a:gd name="T30" fmla="+- 0 6502 6092"/>
                  <a:gd name="T31" fmla="*/ 6502 h 1533"/>
                  <a:gd name="T32" fmla="+- 0 6661 6119"/>
                  <a:gd name="T33" fmla="*/ T32 w 1284"/>
                  <a:gd name="T34" fmla="+- 0 6532 6092"/>
                  <a:gd name="T35" fmla="*/ 6532 h 1533"/>
                  <a:gd name="T36" fmla="+- 0 6659 6119"/>
                  <a:gd name="T37" fmla="*/ T36 w 1284"/>
                  <a:gd name="T38" fmla="+- 0 6561 6092"/>
                  <a:gd name="T39" fmla="*/ 6561 h 1533"/>
                  <a:gd name="T40" fmla="+- 0 6657 6119"/>
                  <a:gd name="T41" fmla="*/ T40 w 1284"/>
                  <a:gd name="T42" fmla="+- 0 6589 6092"/>
                  <a:gd name="T43" fmla="*/ 6589 h 1533"/>
                  <a:gd name="T44" fmla="+- 0 6648 6119"/>
                  <a:gd name="T45" fmla="*/ T44 w 1284"/>
                  <a:gd name="T46" fmla="+- 0 6615 6092"/>
                  <a:gd name="T47" fmla="*/ 6615 h 1533"/>
                  <a:gd name="T48" fmla="+- 0 6627 6119"/>
                  <a:gd name="T49" fmla="*/ T48 w 1284"/>
                  <a:gd name="T50" fmla="+- 0 6634 6092"/>
                  <a:gd name="T51" fmla="*/ 6634 h 1533"/>
                  <a:gd name="T52" fmla="+- 0 6609 6119"/>
                  <a:gd name="T53" fmla="*/ T52 w 1284"/>
                  <a:gd name="T54" fmla="+- 0 6640 6092"/>
                  <a:gd name="T55" fmla="*/ 6640 h 1533"/>
                  <a:gd name="T56" fmla="+- 0 7345 6119"/>
                  <a:gd name="T57" fmla="*/ T56 w 1284"/>
                  <a:gd name="T58" fmla="+- 0 6640 6092"/>
                  <a:gd name="T59" fmla="*/ 6640 h 1533"/>
                  <a:gd name="T60" fmla="+- 0 7306 6119"/>
                  <a:gd name="T61" fmla="*/ T60 w 1284"/>
                  <a:gd name="T62" fmla="+- 0 6584 6092"/>
                  <a:gd name="T63" fmla="*/ 6584 h 1533"/>
                  <a:gd name="T64" fmla="+- 0 7258 6119"/>
                  <a:gd name="T65" fmla="*/ T64 w 1284"/>
                  <a:gd name="T66" fmla="+- 0 6514 6092"/>
                  <a:gd name="T67" fmla="*/ 6514 h 1533"/>
                  <a:gd name="T68" fmla="+- 0 7211 6119"/>
                  <a:gd name="T69" fmla="*/ T68 w 1284"/>
                  <a:gd name="T70" fmla="+- 0 6443 6092"/>
                  <a:gd name="T71" fmla="*/ 6443 h 1533"/>
                  <a:gd name="T72" fmla="+- 0 7164 6119"/>
                  <a:gd name="T73" fmla="*/ T72 w 1284"/>
                  <a:gd name="T74" fmla="+- 0 6373 6092"/>
                  <a:gd name="T75" fmla="*/ 6373 h 1533"/>
                  <a:gd name="T76" fmla="+- 0 7118 6119"/>
                  <a:gd name="T77" fmla="*/ T76 w 1284"/>
                  <a:gd name="T78" fmla="+- 0 6303 6092"/>
                  <a:gd name="T79" fmla="*/ 6303 h 1533"/>
                  <a:gd name="T80" fmla="+- 0 7072 6119"/>
                  <a:gd name="T81" fmla="*/ T80 w 1284"/>
                  <a:gd name="T82" fmla="+- 0 6233 6092"/>
                  <a:gd name="T83" fmla="*/ 6233 h 1533"/>
                  <a:gd name="T84" fmla="+- 0 7027 6119"/>
                  <a:gd name="T85" fmla="*/ T84 w 1284"/>
                  <a:gd name="T86" fmla="+- 0 6162 6092"/>
                  <a:gd name="T87" fmla="*/ 6162 h 1533"/>
                  <a:gd name="T88" fmla="+- 0 6983 6119"/>
                  <a:gd name="T89" fmla="*/ T88 w 1284"/>
                  <a:gd name="T90" fmla="+- 0 6092 6092"/>
                  <a:gd name="T91" fmla="*/ 6092 h 153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Lst>
                <a:rect l="0" t="0" r="r" b="b"/>
                <a:pathLst>
                  <a:path w="1284" h="1533">
                    <a:moveTo>
                      <a:pt x="864" y="0"/>
                    </a:moveTo>
                    <a:lnTo>
                      <a:pt x="685" y="159"/>
                    </a:lnTo>
                    <a:lnTo>
                      <a:pt x="627" y="213"/>
                    </a:lnTo>
                    <a:lnTo>
                      <a:pt x="569" y="267"/>
                    </a:lnTo>
                    <a:lnTo>
                      <a:pt x="513" y="322"/>
                    </a:lnTo>
                    <a:lnTo>
                      <a:pt x="523" y="350"/>
                    </a:lnTo>
                    <a:lnTo>
                      <a:pt x="530" y="380"/>
                    </a:lnTo>
                    <a:lnTo>
                      <a:pt x="536" y="410"/>
                    </a:lnTo>
                    <a:lnTo>
                      <a:pt x="542" y="440"/>
                    </a:lnTo>
                    <a:lnTo>
                      <a:pt x="540" y="469"/>
                    </a:lnTo>
                    <a:lnTo>
                      <a:pt x="538" y="497"/>
                    </a:lnTo>
                    <a:lnTo>
                      <a:pt x="529" y="523"/>
                    </a:lnTo>
                    <a:lnTo>
                      <a:pt x="508" y="542"/>
                    </a:lnTo>
                    <a:lnTo>
                      <a:pt x="490" y="548"/>
                    </a:lnTo>
                    <a:lnTo>
                      <a:pt x="1226" y="548"/>
                    </a:lnTo>
                    <a:lnTo>
                      <a:pt x="1187" y="492"/>
                    </a:lnTo>
                    <a:lnTo>
                      <a:pt x="1139" y="422"/>
                    </a:lnTo>
                    <a:lnTo>
                      <a:pt x="1092" y="351"/>
                    </a:lnTo>
                    <a:lnTo>
                      <a:pt x="1045" y="281"/>
                    </a:lnTo>
                    <a:lnTo>
                      <a:pt x="999" y="211"/>
                    </a:lnTo>
                    <a:lnTo>
                      <a:pt x="953" y="141"/>
                    </a:lnTo>
                    <a:lnTo>
                      <a:pt x="908" y="70"/>
                    </a:lnTo>
                    <a:lnTo>
                      <a:pt x="864" y="0"/>
                    </a:lnTo>
                    <a:close/>
                  </a:path>
                </a:pathLst>
              </a:custGeom>
              <a:solidFill>
                <a:srgbClr val="E6B8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364" name="Picture 124"/>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179" y="6092"/>
                <a:ext cx="160"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5" name="Picture 125"/>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469" y="6124"/>
                <a:ext cx="15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225" name="Group 126"/>
            <p:cNvGrpSpPr>
              <a:grpSpLocks/>
            </p:cNvGrpSpPr>
            <p:nvPr/>
          </p:nvGrpSpPr>
          <p:grpSpPr bwMode="auto">
            <a:xfrm>
              <a:off x="6399" y="6247"/>
              <a:ext cx="1673" cy="1702"/>
              <a:chOff x="6399" y="6247"/>
              <a:chExt cx="1673" cy="1702"/>
            </a:xfrm>
          </p:grpSpPr>
          <p:sp>
            <p:nvSpPr>
              <p:cNvPr id="10414" name="Freeform 127"/>
              <p:cNvSpPr>
                <a:spLocks/>
              </p:cNvSpPr>
              <p:nvPr/>
            </p:nvSpPr>
            <p:spPr bwMode="auto">
              <a:xfrm>
                <a:off x="6399" y="6247"/>
                <a:ext cx="1673" cy="1702"/>
              </a:xfrm>
              <a:custGeom>
                <a:avLst/>
                <a:gdLst>
                  <a:gd name="T0" fmla="+- 0 6461 6399"/>
                  <a:gd name="T1" fmla="*/ T0 w 1673"/>
                  <a:gd name="T2" fmla="+- 0 7826 6247"/>
                  <a:gd name="T3" fmla="*/ 7826 h 1702"/>
                  <a:gd name="T4" fmla="+- 0 6399 6399"/>
                  <a:gd name="T5" fmla="*/ T4 w 1673"/>
                  <a:gd name="T6" fmla="+- 0 7833 6247"/>
                  <a:gd name="T7" fmla="*/ 7833 h 1702"/>
                  <a:gd name="T8" fmla="+- 0 6569 6399"/>
                  <a:gd name="T9" fmla="*/ T8 w 1673"/>
                  <a:gd name="T10" fmla="+- 0 7929 6247"/>
                  <a:gd name="T11" fmla="*/ 7929 h 1702"/>
                  <a:gd name="T12" fmla="+- 0 6637 6399"/>
                  <a:gd name="T13" fmla="*/ T12 w 1673"/>
                  <a:gd name="T14" fmla="+- 0 7948 6247"/>
                  <a:gd name="T15" fmla="*/ 7948 h 1702"/>
                  <a:gd name="T16" fmla="+- 0 6699 6399"/>
                  <a:gd name="T17" fmla="*/ T16 w 1673"/>
                  <a:gd name="T18" fmla="+- 0 7943 6247"/>
                  <a:gd name="T19" fmla="*/ 7943 h 1702"/>
                  <a:gd name="T20" fmla="+- 0 6759 6399"/>
                  <a:gd name="T21" fmla="*/ T20 w 1673"/>
                  <a:gd name="T22" fmla="+- 0 7919 6247"/>
                  <a:gd name="T23" fmla="*/ 7919 h 1702"/>
                  <a:gd name="T24" fmla="+- 0 6815 6399"/>
                  <a:gd name="T25" fmla="*/ T24 w 1673"/>
                  <a:gd name="T26" fmla="+- 0 7884 6247"/>
                  <a:gd name="T27" fmla="*/ 7884 h 1702"/>
                  <a:gd name="T28" fmla="+- 0 6849 6399"/>
                  <a:gd name="T29" fmla="*/ T28 w 1673"/>
                  <a:gd name="T30" fmla="+- 0 7858 6247"/>
                  <a:gd name="T31" fmla="*/ 7858 h 1702"/>
                  <a:gd name="T32" fmla="+- 0 6591 6399"/>
                  <a:gd name="T33" fmla="*/ T32 w 1673"/>
                  <a:gd name="T34" fmla="+- 0 7858 6247"/>
                  <a:gd name="T35" fmla="*/ 7858 h 1702"/>
                  <a:gd name="T36" fmla="+- 0 6525 6399"/>
                  <a:gd name="T37" fmla="*/ T36 w 1673"/>
                  <a:gd name="T38" fmla="+- 0 7843 6247"/>
                  <a:gd name="T39" fmla="*/ 7843 h 1702"/>
                  <a:gd name="T40" fmla="+- 0 6461 6399"/>
                  <a:gd name="T41" fmla="*/ T40 w 1673"/>
                  <a:gd name="T42" fmla="+- 0 7826 6247"/>
                  <a:gd name="T43" fmla="*/ 7826 h 170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1673" h="1702">
                    <a:moveTo>
                      <a:pt x="62" y="1579"/>
                    </a:moveTo>
                    <a:lnTo>
                      <a:pt x="0" y="1586"/>
                    </a:lnTo>
                    <a:lnTo>
                      <a:pt x="170" y="1682"/>
                    </a:lnTo>
                    <a:lnTo>
                      <a:pt x="238" y="1701"/>
                    </a:lnTo>
                    <a:lnTo>
                      <a:pt x="300" y="1696"/>
                    </a:lnTo>
                    <a:lnTo>
                      <a:pt x="360" y="1672"/>
                    </a:lnTo>
                    <a:lnTo>
                      <a:pt x="416" y="1637"/>
                    </a:lnTo>
                    <a:lnTo>
                      <a:pt x="450" y="1611"/>
                    </a:lnTo>
                    <a:lnTo>
                      <a:pt x="192" y="1611"/>
                    </a:lnTo>
                    <a:lnTo>
                      <a:pt x="126" y="1596"/>
                    </a:lnTo>
                    <a:lnTo>
                      <a:pt x="62" y="1579"/>
                    </a:lnTo>
                    <a:close/>
                  </a:path>
                </a:pathLst>
              </a:custGeom>
              <a:solidFill>
                <a:srgbClr val="C8A7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15" name="Freeform 128"/>
              <p:cNvSpPr>
                <a:spLocks/>
              </p:cNvSpPr>
              <p:nvPr/>
            </p:nvSpPr>
            <p:spPr bwMode="auto">
              <a:xfrm>
                <a:off x="6399" y="6247"/>
                <a:ext cx="1673" cy="1702"/>
              </a:xfrm>
              <a:custGeom>
                <a:avLst/>
                <a:gdLst>
                  <a:gd name="T0" fmla="+- 0 6677 6399"/>
                  <a:gd name="T1" fmla="*/ T0 w 1673"/>
                  <a:gd name="T2" fmla="+- 0 7455 6247"/>
                  <a:gd name="T3" fmla="*/ 7455 h 1702"/>
                  <a:gd name="T4" fmla="+- 0 6679 6399"/>
                  <a:gd name="T5" fmla="*/ T4 w 1673"/>
                  <a:gd name="T6" fmla="+- 0 7517 6247"/>
                  <a:gd name="T7" fmla="*/ 7517 h 1702"/>
                  <a:gd name="T8" fmla="+- 0 6702 6399"/>
                  <a:gd name="T9" fmla="*/ T8 w 1673"/>
                  <a:gd name="T10" fmla="+- 0 7573 6247"/>
                  <a:gd name="T11" fmla="*/ 7573 h 1702"/>
                  <a:gd name="T12" fmla="+- 0 6730 6399"/>
                  <a:gd name="T13" fmla="*/ T12 w 1673"/>
                  <a:gd name="T14" fmla="+- 0 7627 6247"/>
                  <a:gd name="T15" fmla="*/ 7627 h 1702"/>
                  <a:gd name="T16" fmla="+- 0 6751 6399"/>
                  <a:gd name="T17" fmla="*/ T16 w 1673"/>
                  <a:gd name="T18" fmla="+- 0 7685 6247"/>
                  <a:gd name="T19" fmla="*/ 7685 h 1702"/>
                  <a:gd name="T20" fmla="+- 0 6752 6399"/>
                  <a:gd name="T21" fmla="*/ T20 w 1673"/>
                  <a:gd name="T22" fmla="+- 0 7749 6247"/>
                  <a:gd name="T23" fmla="*/ 7749 h 1702"/>
                  <a:gd name="T24" fmla="+- 0 6737 6399"/>
                  <a:gd name="T25" fmla="*/ T24 w 1673"/>
                  <a:gd name="T26" fmla="+- 0 7779 6247"/>
                  <a:gd name="T27" fmla="*/ 7779 h 1702"/>
                  <a:gd name="T28" fmla="+- 0 6714 6399"/>
                  <a:gd name="T29" fmla="*/ T28 w 1673"/>
                  <a:gd name="T30" fmla="+- 0 7802 6247"/>
                  <a:gd name="T31" fmla="*/ 7802 h 1702"/>
                  <a:gd name="T32" fmla="+- 0 6686 6399"/>
                  <a:gd name="T33" fmla="*/ T32 w 1673"/>
                  <a:gd name="T34" fmla="+- 0 7823 6247"/>
                  <a:gd name="T35" fmla="*/ 7823 h 1702"/>
                  <a:gd name="T36" fmla="+- 0 6659 6399"/>
                  <a:gd name="T37" fmla="*/ T36 w 1673"/>
                  <a:gd name="T38" fmla="+- 0 7843 6247"/>
                  <a:gd name="T39" fmla="*/ 7843 h 1702"/>
                  <a:gd name="T40" fmla="+- 0 6591 6399"/>
                  <a:gd name="T41" fmla="*/ T40 w 1673"/>
                  <a:gd name="T42" fmla="+- 0 7858 6247"/>
                  <a:gd name="T43" fmla="*/ 7858 h 1702"/>
                  <a:gd name="T44" fmla="+- 0 6849 6399"/>
                  <a:gd name="T45" fmla="*/ T44 w 1673"/>
                  <a:gd name="T46" fmla="+- 0 7858 6247"/>
                  <a:gd name="T47" fmla="*/ 7858 h 1702"/>
                  <a:gd name="T48" fmla="+- 0 6924 6399"/>
                  <a:gd name="T49" fmla="*/ T48 w 1673"/>
                  <a:gd name="T50" fmla="+- 0 7800 6247"/>
                  <a:gd name="T51" fmla="*/ 7800 h 1702"/>
                  <a:gd name="T52" fmla="+- 0 6979 6399"/>
                  <a:gd name="T53" fmla="*/ T52 w 1673"/>
                  <a:gd name="T54" fmla="+- 0 7765 6247"/>
                  <a:gd name="T55" fmla="*/ 7765 h 1702"/>
                  <a:gd name="T56" fmla="+- 0 7135 6399"/>
                  <a:gd name="T57" fmla="*/ T56 w 1673"/>
                  <a:gd name="T58" fmla="+- 0 7717 6247"/>
                  <a:gd name="T59" fmla="*/ 7717 h 1702"/>
                  <a:gd name="T60" fmla="+- 0 7212 6399"/>
                  <a:gd name="T61" fmla="*/ T60 w 1673"/>
                  <a:gd name="T62" fmla="+- 0 7692 6247"/>
                  <a:gd name="T63" fmla="*/ 7692 h 1702"/>
                  <a:gd name="T64" fmla="+- 0 7290 6399"/>
                  <a:gd name="T65" fmla="*/ T64 w 1673"/>
                  <a:gd name="T66" fmla="+- 0 7666 6247"/>
                  <a:gd name="T67" fmla="*/ 7666 h 1702"/>
                  <a:gd name="T68" fmla="+- 0 7367 6399"/>
                  <a:gd name="T69" fmla="*/ T68 w 1673"/>
                  <a:gd name="T70" fmla="+- 0 7640 6247"/>
                  <a:gd name="T71" fmla="*/ 7640 h 1702"/>
                  <a:gd name="T72" fmla="+- 0 7376 6399"/>
                  <a:gd name="T73" fmla="*/ T72 w 1673"/>
                  <a:gd name="T74" fmla="+- 0 7636 6247"/>
                  <a:gd name="T75" fmla="*/ 7636 h 1702"/>
                  <a:gd name="T76" fmla="+- 0 7007 6399"/>
                  <a:gd name="T77" fmla="*/ T76 w 1673"/>
                  <a:gd name="T78" fmla="+- 0 7636 6247"/>
                  <a:gd name="T79" fmla="*/ 7636 h 1702"/>
                  <a:gd name="T80" fmla="+- 0 6957 6399"/>
                  <a:gd name="T81" fmla="*/ T80 w 1673"/>
                  <a:gd name="T82" fmla="+- 0 7624 6247"/>
                  <a:gd name="T83" fmla="*/ 7624 h 1702"/>
                  <a:gd name="T84" fmla="+- 0 6911 6399"/>
                  <a:gd name="T85" fmla="*/ T84 w 1673"/>
                  <a:gd name="T86" fmla="+- 0 7600 6247"/>
                  <a:gd name="T87" fmla="*/ 7600 h 1702"/>
                  <a:gd name="T88" fmla="+- 0 6866 6399"/>
                  <a:gd name="T89" fmla="*/ T88 w 1673"/>
                  <a:gd name="T90" fmla="+- 0 7575 6247"/>
                  <a:gd name="T91" fmla="*/ 7575 h 1702"/>
                  <a:gd name="T92" fmla="+- 0 6817 6399"/>
                  <a:gd name="T93" fmla="*/ T92 w 1673"/>
                  <a:gd name="T94" fmla="+- 0 7559 6247"/>
                  <a:gd name="T95" fmla="*/ 7559 h 1702"/>
                  <a:gd name="T96" fmla="+- 0 6778 6399"/>
                  <a:gd name="T97" fmla="*/ T96 w 1673"/>
                  <a:gd name="T98" fmla="+- 0 7539 6247"/>
                  <a:gd name="T99" fmla="*/ 7539 h 1702"/>
                  <a:gd name="T100" fmla="+- 0 6744 6399"/>
                  <a:gd name="T101" fmla="*/ T100 w 1673"/>
                  <a:gd name="T102" fmla="+- 0 7512 6247"/>
                  <a:gd name="T103" fmla="*/ 7512 h 1702"/>
                  <a:gd name="T104" fmla="+- 0 6711 6399"/>
                  <a:gd name="T105" fmla="*/ T104 w 1673"/>
                  <a:gd name="T106" fmla="+- 0 7482 6247"/>
                  <a:gd name="T107" fmla="*/ 7482 h 1702"/>
                  <a:gd name="T108" fmla="+- 0 6677 6399"/>
                  <a:gd name="T109" fmla="*/ T108 w 1673"/>
                  <a:gd name="T110" fmla="+- 0 7455 6247"/>
                  <a:gd name="T111" fmla="*/ 7455 h 170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Lst>
                <a:rect l="0" t="0" r="r" b="b"/>
                <a:pathLst>
                  <a:path w="1673" h="1702">
                    <a:moveTo>
                      <a:pt x="278" y="1208"/>
                    </a:moveTo>
                    <a:lnTo>
                      <a:pt x="280" y="1270"/>
                    </a:lnTo>
                    <a:lnTo>
                      <a:pt x="303" y="1326"/>
                    </a:lnTo>
                    <a:lnTo>
                      <a:pt x="331" y="1380"/>
                    </a:lnTo>
                    <a:lnTo>
                      <a:pt x="352" y="1438"/>
                    </a:lnTo>
                    <a:lnTo>
                      <a:pt x="353" y="1502"/>
                    </a:lnTo>
                    <a:lnTo>
                      <a:pt x="338" y="1532"/>
                    </a:lnTo>
                    <a:lnTo>
                      <a:pt x="315" y="1555"/>
                    </a:lnTo>
                    <a:lnTo>
                      <a:pt x="287" y="1576"/>
                    </a:lnTo>
                    <a:lnTo>
                      <a:pt x="260" y="1596"/>
                    </a:lnTo>
                    <a:lnTo>
                      <a:pt x="192" y="1611"/>
                    </a:lnTo>
                    <a:lnTo>
                      <a:pt x="450" y="1611"/>
                    </a:lnTo>
                    <a:lnTo>
                      <a:pt x="525" y="1553"/>
                    </a:lnTo>
                    <a:lnTo>
                      <a:pt x="580" y="1518"/>
                    </a:lnTo>
                    <a:lnTo>
                      <a:pt x="736" y="1470"/>
                    </a:lnTo>
                    <a:lnTo>
                      <a:pt x="813" y="1445"/>
                    </a:lnTo>
                    <a:lnTo>
                      <a:pt x="891" y="1419"/>
                    </a:lnTo>
                    <a:lnTo>
                      <a:pt x="968" y="1393"/>
                    </a:lnTo>
                    <a:lnTo>
                      <a:pt x="977" y="1389"/>
                    </a:lnTo>
                    <a:lnTo>
                      <a:pt x="608" y="1389"/>
                    </a:lnTo>
                    <a:lnTo>
                      <a:pt x="558" y="1377"/>
                    </a:lnTo>
                    <a:lnTo>
                      <a:pt x="512" y="1353"/>
                    </a:lnTo>
                    <a:lnTo>
                      <a:pt x="467" y="1328"/>
                    </a:lnTo>
                    <a:lnTo>
                      <a:pt x="418" y="1312"/>
                    </a:lnTo>
                    <a:lnTo>
                      <a:pt x="379" y="1292"/>
                    </a:lnTo>
                    <a:lnTo>
                      <a:pt x="345" y="1265"/>
                    </a:lnTo>
                    <a:lnTo>
                      <a:pt x="312" y="1235"/>
                    </a:lnTo>
                    <a:lnTo>
                      <a:pt x="278" y="1208"/>
                    </a:lnTo>
                    <a:close/>
                  </a:path>
                </a:pathLst>
              </a:custGeom>
              <a:solidFill>
                <a:srgbClr val="C8A7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16" name="Freeform 129"/>
              <p:cNvSpPr>
                <a:spLocks/>
              </p:cNvSpPr>
              <p:nvPr/>
            </p:nvSpPr>
            <p:spPr bwMode="auto">
              <a:xfrm>
                <a:off x="6399" y="6247"/>
                <a:ext cx="1673" cy="1702"/>
              </a:xfrm>
              <a:custGeom>
                <a:avLst/>
                <a:gdLst>
                  <a:gd name="T0" fmla="+- 0 8060 6399"/>
                  <a:gd name="T1" fmla="*/ T0 w 1673"/>
                  <a:gd name="T2" fmla="+- 0 6247 6247"/>
                  <a:gd name="T3" fmla="*/ 6247 h 1702"/>
                  <a:gd name="T4" fmla="+- 0 8022 6399"/>
                  <a:gd name="T5" fmla="*/ T4 w 1673"/>
                  <a:gd name="T6" fmla="+- 0 6265 6247"/>
                  <a:gd name="T7" fmla="*/ 6265 h 1702"/>
                  <a:gd name="T8" fmla="+- 0 7950 6399"/>
                  <a:gd name="T9" fmla="*/ T8 w 1673"/>
                  <a:gd name="T10" fmla="+- 0 6292 6247"/>
                  <a:gd name="T11" fmla="*/ 6292 h 1702"/>
                  <a:gd name="T12" fmla="+- 0 7867 6399"/>
                  <a:gd name="T13" fmla="*/ T12 w 1673"/>
                  <a:gd name="T14" fmla="+- 0 6326 6247"/>
                  <a:gd name="T15" fmla="*/ 6326 h 1702"/>
                  <a:gd name="T16" fmla="+- 0 7793 6399"/>
                  <a:gd name="T17" fmla="*/ T16 w 1673"/>
                  <a:gd name="T18" fmla="+- 0 6362 6247"/>
                  <a:gd name="T19" fmla="*/ 6362 h 1702"/>
                  <a:gd name="T20" fmla="+- 0 7791 6399"/>
                  <a:gd name="T21" fmla="*/ T20 w 1673"/>
                  <a:gd name="T22" fmla="+- 0 6449 6247"/>
                  <a:gd name="T23" fmla="*/ 6449 h 1702"/>
                  <a:gd name="T24" fmla="+- 0 7790 6399"/>
                  <a:gd name="T25" fmla="*/ T24 w 1673"/>
                  <a:gd name="T26" fmla="+- 0 6531 6247"/>
                  <a:gd name="T27" fmla="*/ 6531 h 1702"/>
                  <a:gd name="T28" fmla="+- 0 7788 6399"/>
                  <a:gd name="T29" fmla="*/ T28 w 1673"/>
                  <a:gd name="T30" fmla="+- 0 6614 6247"/>
                  <a:gd name="T31" fmla="*/ 6614 h 1702"/>
                  <a:gd name="T32" fmla="+- 0 7786 6399"/>
                  <a:gd name="T33" fmla="*/ T32 w 1673"/>
                  <a:gd name="T34" fmla="+- 0 6697 6247"/>
                  <a:gd name="T35" fmla="*/ 6697 h 1702"/>
                  <a:gd name="T36" fmla="+- 0 7783 6399"/>
                  <a:gd name="T37" fmla="*/ T36 w 1673"/>
                  <a:gd name="T38" fmla="+- 0 6780 6247"/>
                  <a:gd name="T39" fmla="*/ 6780 h 1702"/>
                  <a:gd name="T40" fmla="+- 0 7780 6399"/>
                  <a:gd name="T41" fmla="*/ T40 w 1673"/>
                  <a:gd name="T42" fmla="+- 0 6862 6247"/>
                  <a:gd name="T43" fmla="*/ 6862 h 1702"/>
                  <a:gd name="T44" fmla="+- 0 7776 6399"/>
                  <a:gd name="T45" fmla="*/ T44 w 1673"/>
                  <a:gd name="T46" fmla="+- 0 6944 6247"/>
                  <a:gd name="T47" fmla="*/ 6944 h 1702"/>
                  <a:gd name="T48" fmla="+- 0 7772 6399"/>
                  <a:gd name="T49" fmla="*/ T48 w 1673"/>
                  <a:gd name="T50" fmla="+- 0 7026 6247"/>
                  <a:gd name="T51" fmla="*/ 7026 h 1702"/>
                  <a:gd name="T52" fmla="+- 0 7766 6399"/>
                  <a:gd name="T53" fmla="*/ T52 w 1673"/>
                  <a:gd name="T54" fmla="+- 0 7107 6247"/>
                  <a:gd name="T55" fmla="*/ 7107 h 1702"/>
                  <a:gd name="T56" fmla="+- 0 7760 6399"/>
                  <a:gd name="T57" fmla="*/ T56 w 1673"/>
                  <a:gd name="T58" fmla="+- 0 7189 6247"/>
                  <a:gd name="T59" fmla="*/ 7189 h 1702"/>
                  <a:gd name="T60" fmla="+- 0 7696 6399"/>
                  <a:gd name="T61" fmla="*/ T60 w 1673"/>
                  <a:gd name="T62" fmla="+- 0 7242 6247"/>
                  <a:gd name="T63" fmla="*/ 7242 h 1702"/>
                  <a:gd name="T64" fmla="+- 0 7631 6399"/>
                  <a:gd name="T65" fmla="*/ T64 w 1673"/>
                  <a:gd name="T66" fmla="+- 0 7292 6247"/>
                  <a:gd name="T67" fmla="*/ 7292 h 1702"/>
                  <a:gd name="T68" fmla="+- 0 7565 6399"/>
                  <a:gd name="T69" fmla="*/ T68 w 1673"/>
                  <a:gd name="T70" fmla="+- 0 7339 6247"/>
                  <a:gd name="T71" fmla="*/ 7339 h 1702"/>
                  <a:gd name="T72" fmla="+- 0 7498 6399"/>
                  <a:gd name="T73" fmla="*/ T72 w 1673"/>
                  <a:gd name="T74" fmla="+- 0 7384 6247"/>
                  <a:gd name="T75" fmla="*/ 7384 h 1702"/>
                  <a:gd name="T76" fmla="+- 0 7430 6399"/>
                  <a:gd name="T77" fmla="*/ T76 w 1673"/>
                  <a:gd name="T78" fmla="+- 0 7426 6247"/>
                  <a:gd name="T79" fmla="*/ 7426 h 1702"/>
                  <a:gd name="T80" fmla="+- 0 7361 6399"/>
                  <a:gd name="T81" fmla="*/ T80 w 1673"/>
                  <a:gd name="T82" fmla="+- 0 7466 6247"/>
                  <a:gd name="T83" fmla="*/ 7466 h 1702"/>
                  <a:gd name="T84" fmla="+- 0 7291 6399"/>
                  <a:gd name="T85" fmla="*/ T84 w 1673"/>
                  <a:gd name="T86" fmla="+- 0 7504 6247"/>
                  <a:gd name="T87" fmla="*/ 7504 h 1702"/>
                  <a:gd name="T88" fmla="+- 0 7221 6399"/>
                  <a:gd name="T89" fmla="*/ T88 w 1673"/>
                  <a:gd name="T90" fmla="+- 0 7540 6247"/>
                  <a:gd name="T91" fmla="*/ 7540 h 1702"/>
                  <a:gd name="T92" fmla="+- 0 7150 6399"/>
                  <a:gd name="T93" fmla="*/ T92 w 1673"/>
                  <a:gd name="T94" fmla="+- 0 7574 6247"/>
                  <a:gd name="T95" fmla="*/ 7574 h 1702"/>
                  <a:gd name="T96" fmla="+- 0 7079 6399"/>
                  <a:gd name="T97" fmla="*/ T96 w 1673"/>
                  <a:gd name="T98" fmla="+- 0 7606 6247"/>
                  <a:gd name="T99" fmla="*/ 7606 h 1702"/>
                  <a:gd name="T100" fmla="+- 0 7007 6399"/>
                  <a:gd name="T101" fmla="*/ T100 w 1673"/>
                  <a:gd name="T102" fmla="+- 0 7636 6247"/>
                  <a:gd name="T103" fmla="*/ 7636 h 1702"/>
                  <a:gd name="T104" fmla="+- 0 7376 6399"/>
                  <a:gd name="T105" fmla="*/ T104 w 1673"/>
                  <a:gd name="T106" fmla="+- 0 7636 6247"/>
                  <a:gd name="T107" fmla="*/ 7636 h 1702"/>
                  <a:gd name="T108" fmla="+- 0 7443 6399"/>
                  <a:gd name="T109" fmla="*/ T108 w 1673"/>
                  <a:gd name="T110" fmla="+- 0 7612 6247"/>
                  <a:gd name="T111" fmla="*/ 7612 h 1702"/>
                  <a:gd name="T112" fmla="+- 0 7519 6399"/>
                  <a:gd name="T113" fmla="*/ T112 w 1673"/>
                  <a:gd name="T114" fmla="+- 0 7583 6247"/>
                  <a:gd name="T115" fmla="*/ 7583 h 1702"/>
                  <a:gd name="T116" fmla="+- 0 7594 6399"/>
                  <a:gd name="T117" fmla="*/ T116 w 1673"/>
                  <a:gd name="T118" fmla="+- 0 7552 6247"/>
                  <a:gd name="T119" fmla="*/ 7552 h 1702"/>
                  <a:gd name="T120" fmla="+- 0 7668 6399"/>
                  <a:gd name="T121" fmla="*/ T120 w 1673"/>
                  <a:gd name="T122" fmla="+- 0 7520 6247"/>
                  <a:gd name="T123" fmla="*/ 7520 h 1702"/>
                  <a:gd name="T124" fmla="+- 0 7742 6399"/>
                  <a:gd name="T125" fmla="*/ T124 w 1673"/>
                  <a:gd name="T126" fmla="+- 0 7485 6247"/>
                  <a:gd name="T127" fmla="*/ 7485 h 1702"/>
                  <a:gd name="T128" fmla="+- 0 7814 6399"/>
                  <a:gd name="T129" fmla="*/ T128 w 1673"/>
                  <a:gd name="T130" fmla="+- 0 7449 6247"/>
                  <a:gd name="T131" fmla="*/ 7449 h 1702"/>
                  <a:gd name="T132" fmla="+- 0 7886 6399"/>
                  <a:gd name="T133" fmla="*/ T132 w 1673"/>
                  <a:gd name="T134" fmla="+- 0 7410 6247"/>
                  <a:gd name="T135" fmla="*/ 7410 h 1702"/>
                  <a:gd name="T136" fmla="+- 0 7956 6399"/>
                  <a:gd name="T137" fmla="*/ T136 w 1673"/>
                  <a:gd name="T138" fmla="+- 0 7369 6247"/>
                  <a:gd name="T139" fmla="*/ 7369 h 1702"/>
                  <a:gd name="T140" fmla="+- 0 8026 6399"/>
                  <a:gd name="T141" fmla="*/ T140 w 1673"/>
                  <a:gd name="T142" fmla="+- 0 7325 6247"/>
                  <a:gd name="T143" fmla="*/ 7325 h 1702"/>
                  <a:gd name="T144" fmla="+- 0 8032 6399"/>
                  <a:gd name="T145" fmla="*/ T144 w 1673"/>
                  <a:gd name="T146" fmla="+- 0 7248 6247"/>
                  <a:gd name="T147" fmla="*/ 7248 h 1702"/>
                  <a:gd name="T148" fmla="+- 0 8039 6399"/>
                  <a:gd name="T149" fmla="*/ T148 w 1673"/>
                  <a:gd name="T150" fmla="+- 0 7169 6247"/>
                  <a:gd name="T151" fmla="*/ 7169 h 1702"/>
                  <a:gd name="T152" fmla="+- 0 8045 6399"/>
                  <a:gd name="T153" fmla="*/ T152 w 1673"/>
                  <a:gd name="T154" fmla="+- 0 7089 6247"/>
                  <a:gd name="T155" fmla="*/ 7089 h 1702"/>
                  <a:gd name="T156" fmla="+- 0 8051 6399"/>
                  <a:gd name="T157" fmla="*/ T156 w 1673"/>
                  <a:gd name="T158" fmla="+- 0 7007 6247"/>
                  <a:gd name="T159" fmla="*/ 7007 h 1702"/>
                  <a:gd name="T160" fmla="+- 0 8056 6399"/>
                  <a:gd name="T161" fmla="*/ T160 w 1673"/>
                  <a:gd name="T162" fmla="+- 0 6925 6247"/>
                  <a:gd name="T163" fmla="*/ 6925 h 1702"/>
                  <a:gd name="T164" fmla="+- 0 8061 6399"/>
                  <a:gd name="T165" fmla="*/ T164 w 1673"/>
                  <a:gd name="T166" fmla="+- 0 6843 6247"/>
                  <a:gd name="T167" fmla="*/ 6843 h 1702"/>
                  <a:gd name="T168" fmla="+- 0 8065 6399"/>
                  <a:gd name="T169" fmla="*/ T168 w 1673"/>
                  <a:gd name="T170" fmla="+- 0 6761 6247"/>
                  <a:gd name="T171" fmla="*/ 6761 h 1702"/>
                  <a:gd name="T172" fmla="+- 0 8068 6399"/>
                  <a:gd name="T173" fmla="*/ T172 w 1673"/>
                  <a:gd name="T174" fmla="+- 0 6680 6247"/>
                  <a:gd name="T175" fmla="*/ 6680 h 1702"/>
                  <a:gd name="T176" fmla="+- 0 8070 6399"/>
                  <a:gd name="T177" fmla="*/ T176 w 1673"/>
                  <a:gd name="T178" fmla="+- 0 6601 6247"/>
                  <a:gd name="T179" fmla="*/ 6601 h 1702"/>
                  <a:gd name="T180" fmla="+- 0 8071 6399"/>
                  <a:gd name="T181" fmla="*/ T180 w 1673"/>
                  <a:gd name="T182" fmla="+- 0 6524 6247"/>
                  <a:gd name="T183" fmla="*/ 6524 h 1702"/>
                  <a:gd name="T184" fmla="+- 0 8071 6399"/>
                  <a:gd name="T185" fmla="*/ T184 w 1673"/>
                  <a:gd name="T186" fmla="+- 0 6449 6247"/>
                  <a:gd name="T187" fmla="*/ 6449 h 1702"/>
                  <a:gd name="T188" fmla="+- 0 8069 6399"/>
                  <a:gd name="T189" fmla="*/ T188 w 1673"/>
                  <a:gd name="T190" fmla="+- 0 6378 6247"/>
                  <a:gd name="T191" fmla="*/ 6378 h 1702"/>
                  <a:gd name="T192" fmla="+- 0 8066 6399"/>
                  <a:gd name="T193" fmla="*/ T192 w 1673"/>
                  <a:gd name="T194" fmla="+- 0 6310 6247"/>
                  <a:gd name="T195" fmla="*/ 6310 h 1702"/>
                  <a:gd name="T196" fmla="+- 0 8060 6399"/>
                  <a:gd name="T197" fmla="*/ T196 w 1673"/>
                  <a:gd name="T198" fmla="+- 0 6247 6247"/>
                  <a:gd name="T199" fmla="*/ 6247 h 170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Lst>
                <a:rect l="0" t="0" r="r" b="b"/>
                <a:pathLst>
                  <a:path w="1673" h="1702">
                    <a:moveTo>
                      <a:pt x="1661" y="0"/>
                    </a:moveTo>
                    <a:lnTo>
                      <a:pt x="1623" y="18"/>
                    </a:lnTo>
                    <a:lnTo>
                      <a:pt x="1551" y="45"/>
                    </a:lnTo>
                    <a:lnTo>
                      <a:pt x="1468" y="79"/>
                    </a:lnTo>
                    <a:lnTo>
                      <a:pt x="1394" y="115"/>
                    </a:lnTo>
                    <a:lnTo>
                      <a:pt x="1392" y="202"/>
                    </a:lnTo>
                    <a:lnTo>
                      <a:pt x="1391" y="284"/>
                    </a:lnTo>
                    <a:lnTo>
                      <a:pt x="1389" y="367"/>
                    </a:lnTo>
                    <a:lnTo>
                      <a:pt x="1387" y="450"/>
                    </a:lnTo>
                    <a:lnTo>
                      <a:pt x="1384" y="533"/>
                    </a:lnTo>
                    <a:lnTo>
                      <a:pt x="1381" y="615"/>
                    </a:lnTo>
                    <a:lnTo>
                      <a:pt x="1377" y="697"/>
                    </a:lnTo>
                    <a:lnTo>
                      <a:pt x="1373" y="779"/>
                    </a:lnTo>
                    <a:lnTo>
                      <a:pt x="1367" y="860"/>
                    </a:lnTo>
                    <a:lnTo>
                      <a:pt x="1361" y="942"/>
                    </a:lnTo>
                    <a:lnTo>
                      <a:pt x="1297" y="995"/>
                    </a:lnTo>
                    <a:lnTo>
                      <a:pt x="1232" y="1045"/>
                    </a:lnTo>
                    <a:lnTo>
                      <a:pt x="1166" y="1092"/>
                    </a:lnTo>
                    <a:lnTo>
                      <a:pt x="1099" y="1137"/>
                    </a:lnTo>
                    <a:lnTo>
                      <a:pt x="1031" y="1179"/>
                    </a:lnTo>
                    <a:lnTo>
                      <a:pt x="962" y="1219"/>
                    </a:lnTo>
                    <a:lnTo>
                      <a:pt x="892" y="1257"/>
                    </a:lnTo>
                    <a:lnTo>
                      <a:pt x="822" y="1293"/>
                    </a:lnTo>
                    <a:lnTo>
                      <a:pt x="751" y="1327"/>
                    </a:lnTo>
                    <a:lnTo>
                      <a:pt x="680" y="1359"/>
                    </a:lnTo>
                    <a:lnTo>
                      <a:pt x="608" y="1389"/>
                    </a:lnTo>
                    <a:lnTo>
                      <a:pt x="977" y="1389"/>
                    </a:lnTo>
                    <a:lnTo>
                      <a:pt x="1044" y="1365"/>
                    </a:lnTo>
                    <a:lnTo>
                      <a:pt x="1120" y="1336"/>
                    </a:lnTo>
                    <a:lnTo>
                      <a:pt x="1195" y="1305"/>
                    </a:lnTo>
                    <a:lnTo>
                      <a:pt x="1269" y="1273"/>
                    </a:lnTo>
                    <a:lnTo>
                      <a:pt x="1343" y="1238"/>
                    </a:lnTo>
                    <a:lnTo>
                      <a:pt x="1415" y="1202"/>
                    </a:lnTo>
                    <a:lnTo>
                      <a:pt x="1487" y="1163"/>
                    </a:lnTo>
                    <a:lnTo>
                      <a:pt x="1557" y="1122"/>
                    </a:lnTo>
                    <a:lnTo>
                      <a:pt x="1627" y="1078"/>
                    </a:lnTo>
                    <a:lnTo>
                      <a:pt x="1633" y="1001"/>
                    </a:lnTo>
                    <a:lnTo>
                      <a:pt x="1640" y="922"/>
                    </a:lnTo>
                    <a:lnTo>
                      <a:pt x="1646" y="842"/>
                    </a:lnTo>
                    <a:lnTo>
                      <a:pt x="1652" y="760"/>
                    </a:lnTo>
                    <a:lnTo>
                      <a:pt x="1657" y="678"/>
                    </a:lnTo>
                    <a:lnTo>
                      <a:pt x="1662" y="596"/>
                    </a:lnTo>
                    <a:lnTo>
                      <a:pt x="1666" y="514"/>
                    </a:lnTo>
                    <a:lnTo>
                      <a:pt x="1669" y="433"/>
                    </a:lnTo>
                    <a:lnTo>
                      <a:pt x="1671" y="354"/>
                    </a:lnTo>
                    <a:lnTo>
                      <a:pt x="1672" y="277"/>
                    </a:lnTo>
                    <a:lnTo>
                      <a:pt x="1672" y="202"/>
                    </a:lnTo>
                    <a:lnTo>
                      <a:pt x="1670" y="131"/>
                    </a:lnTo>
                    <a:lnTo>
                      <a:pt x="1667" y="63"/>
                    </a:lnTo>
                    <a:lnTo>
                      <a:pt x="1661" y="0"/>
                    </a:lnTo>
                    <a:close/>
                  </a:path>
                </a:pathLst>
              </a:custGeom>
              <a:solidFill>
                <a:srgbClr val="C8A7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370" name="Picture 130"/>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381" y="6284"/>
                <a:ext cx="302"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226" name="Group 131"/>
            <p:cNvGrpSpPr>
              <a:grpSpLocks/>
            </p:cNvGrpSpPr>
            <p:nvPr/>
          </p:nvGrpSpPr>
          <p:grpSpPr bwMode="auto">
            <a:xfrm>
              <a:off x="6729" y="6798"/>
              <a:ext cx="837" cy="733"/>
              <a:chOff x="6729" y="6798"/>
              <a:chExt cx="837" cy="733"/>
            </a:xfrm>
          </p:grpSpPr>
          <p:sp>
            <p:nvSpPr>
              <p:cNvPr id="10413" name="Freeform 132"/>
              <p:cNvSpPr>
                <a:spLocks/>
              </p:cNvSpPr>
              <p:nvPr/>
            </p:nvSpPr>
            <p:spPr bwMode="auto">
              <a:xfrm>
                <a:off x="6729" y="6798"/>
                <a:ext cx="837" cy="733"/>
              </a:xfrm>
              <a:custGeom>
                <a:avLst/>
                <a:gdLst>
                  <a:gd name="T0" fmla="+- 0 7403 6729"/>
                  <a:gd name="T1" fmla="*/ T0 w 837"/>
                  <a:gd name="T2" fmla="+- 0 6798 6798"/>
                  <a:gd name="T3" fmla="*/ 6798 h 733"/>
                  <a:gd name="T4" fmla="+- 0 7164 6729"/>
                  <a:gd name="T5" fmla="*/ T4 w 837"/>
                  <a:gd name="T6" fmla="+- 0 7032 6798"/>
                  <a:gd name="T7" fmla="*/ 7032 h 733"/>
                  <a:gd name="T8" fmla="+- 0 6986 6729"/>
                  <a:gd name="T9" fmla="*/ T8 w 837"/>
                  <a:gd name="T10" fmla="+- 0 7202 6798"/>
                  <a:gd name="T11" fmla="*/ 7202 h 733"/>
                  <a:gd name="T12" fmla="+- 0 6865 6729"/>
                  <a:gd name="T13" fmla="*/ T12 w 837"/>
                  <a:gd name="T14" fmla="+- 0 7316 6798"/>
                  <a:gd name="T15" fmla="*/ 7316 h 733"/>
                  <a:gd name="T16" fmla="+- 0 6804 6729"/>
                  <a:gd name="T17" fmla="*/ T16 w 837"/>
                  <a:gd name="T18" fmla="+- 0 7373 6798"/>
                  <a:gd name="T19" fmla="*/ 7373 h 733"/>
                  <a:gd name="T20" fmla="+- 0 6741 6729"/>
                  <a:gd name="T21" fmla="*/ T20 w 837"/>
                  <a:gd name="T22" fmla="+- 0 7430 6798"/>
                  <a:gd name="T23" fmla="*/ 7430 h 733"/>
                  <a:gd name="T24" fmla="+- 0 6729 6729"/>
                  <a:gd name="T25" fmla="*/ T24 w 837"/>
                  <a:gd name="T26" fmla="+- 0 7433 6798"/>
                  <a:gd name="T27" fmla="*/ 7433 h 733"/>
                  <a:gd name="T28" fmla="+- 0 6758 6729"/>
                  <a:gd name="T29" fmla="*/ T28 w 837"/>
                  <a:gd name="T30" fmla="+- 0 7468 6798"/>
                  <a:gd name="T31" fmla="*/ 7468 h 733"/>
                  <a:gd name="T32" fmla="+- 0 6794 6729"/>
                  <a:gd name="T33" fmla="*/ T32 w 837"/>
                  <a:gd name="T34" fmla="+- 0 7495 6798"/>
                  <a:gd name="T35" fmla="*/ 7495 h 733"/>
                  <a:gd name="T36" fmla="+- 0 6832 6729"/>
                  <a:gd name="T37" fmla="*/ T36 w 837"/>
                  <a:gd name="T38" fmla="+- 0 7515 6798"/>
                  <a:gd name="T39" fmla="*/ 7515 h 733"/>
                  <a:gd name="T40" fmla="+- 0 6873 6729"/>
                  <a:gd name="T41" fmla="*/ T40 w 837"/>
                  <a:gd name="T42" fmla="+- 0 7531 6798"/>
                  <a:gd name="T43" fmla="*/ 7531 h 733"/>
                  <a:gd name="T44" fmla="+- 0 6993 6729"/>
                  <a:gd name="T45" fmla="*/ T44 w 837"/>
                  <a:gd name="T46" fmla="+- 0 7425 6798"/>
                  <a:gd name="T47" fmla="*/ 7425 h 733"/>
                  <a:gd name="T48" fmla="+- 0 7052 6729"/>
                  <a:gd name="T49" fmla="*/ T48 w 837"/>
                  <a:gd name="T50" fmla="+- 0 7372 6798"/>
                  <a:gd name="T51" fmla="*/ 7372 h 733"/>
                  <a:gd name="T52" fmla="+- 0 7111 6729"/>
                  <a:gd name="T53" fmla="*/ T52 w 837"/>
                  <a:gd name="T54" fmla="+- 0 7318 6798"/>
                  <a:gd name="T55" fmla="*/ 7318 h 733"/>
                  <a:gd name="T56" fmla="+- 0 7170 6729"/>
                  <a:gd name="T57" fmla="*/ T56 w 837"/>
                  <a:gd name="T58" fmla="+- 0 7265 6798"/>
                  <a:gd name="T59" fmla="*/ 7265 h 733"/>
                  <a:gd name="T60" fmla="+- 0 7228 6729"/>
                  <a:gd name="T61" fmla="*/ T60 w 837"/>
                  <a:gd name="T62" fmla="+- 0 7211 6798"/>
                  <a:gd name="T63" fmla="*/ 7211 h 733"/>
                  <a:gd name="T64" fmla="+- 0 7285 6729"/>
                  <a:gd name="T65" fmla="*/ T64 w 837"/>
                  <a:gd name="T66" fmla="+- 0 7156 6798"/>
                  <a:gd name="T67" fmla="*/ 7156 h 733"/>
                  <a:gd name="T68" fmla="+- 0 7342 6729"/>
                  <a:gd name="T69" fmla="*/ T68 w 837"/>
                  <a:gd name="T70" fmla="+- 0 7101 6798"/>
                  <a:gd name="T71" fmla="*/ 7101 h 733"/>
                  <a:gd name="T72" fmla="+- 0 7399 6729"/>
                  <a:gd name="T73" fmla="*/ T72 w 837"/>
                  <a:gd name="T74" fmla="+- 0 7046 6798"/>
                  <a:gd name="T75" fmla="*/ 7046 h 733"/>
                  <a:gd name="T76" fmla="+- 0 7455 6729"/>
                  <a:gd name="T77" fmla="*/ T76 w 837"/>
                  <a:gd name="T78" fmla="+- 0 6989 6798"/>
                  <a:gd name="T79" fmla="*/ 6989 h 733"/>
                  <a:gd name="T80" fmla="+- 0 7511 6729"/>
                  <a:gd name="T81" fmla="*/ T80 w 837"/>
                  <a:gd name="T82" fmla="+- 0 6931 6798"/>
                  <a:gd name="T83" fmla="*/ 6931 h 733"/>
                  <a:gd name="T84" fmla="+- 0 7565 6729"/>
                  <a:gd name="T85" fmla="*/ T84 w 837"/>
                  <a:gd name="T86" fmla="+- 0 6873 6798"/>
                  <a:gd name="T87" fmla="*/ 6873 h 733"/>
                  <a:gd name="T88" fmla="+- 0 7522 6729"/>
                  <a:gd name="T89" fmla="*/ T88 w 837"/>
                  <a:gd name="T90" fmla="+- 0 6861 6798"/>
                  <a:gd name="T91" fmla="*/ 6861 h 733"/>
                  <a:gd name="T92" fmla="+- 0 7479 6729"/>
                  <a:gd name="T93" fmla="*/ T92 w 837"/>
                  <a:gd name="T94" fmla="+- 0 6846 6798"/>
                  <a:gd name="T95" fmla="*/ 6846 h 733"/>
                  <a:gd name="T96" fmla="+- 0 7440 6729"/>
                  <a:gd name="T97" fmla="*/ T96 w 837"/>
                  <a:gd name="T98" fmla="+- 0 6825 6798"/>
                  <a:gd name="T99" fmla="*/ 6825 h 733"/>
                  <a:gd name="T100" fmla="+- 0 7403 6729"/>
                  <a:gd name="T101" fmla="*/ T100 w 837"/>
                  <a:gd name="T102" fmla="+- 0 6798 6798"/>
                  <a:gd name="T103" fmla="*/ 6798 h 73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Lst>
                <a:rect l="0" t="0" r="r" b="b"/>
                <a:pathLst>
                  <a:path w="837" h="733">
                    <a:moveTo>
                      <a:pt x="674" y="0"/>
                    </a:moveTo>
                    <a:lnTo>
                      <a:pt x="435" y="234"/>
                    </a:lnTo>
                    <a:lnTo>
                      <a:pt x="257" y="404"/>
                    </a:lnTo>
                    <a:lnTo>
                      <a:pt x="136" y="518"/>
                    </a:lnTo>
                    <a:lnTo>
                      <a:pt x="75" y="575"/>
                    </a:lnTo>
                    <a:lnTo>
                      <a:pt x="12" y="632"/>
                    </a:lnTo>
                    <a:lnTo>
                      <a:pt x="0" y="635"/>
                    </a:lnTo>
                    <a:lnTo>
                      <a:pt x="29" y="670"/>
                    </a:lnTo>
                    <a:lnTo>
                      <a:pt x="65" y="697"/>
                    </a:lnTo>
                    <a:lnTo>
                      <a:pt x="103" y="717"/>
                    </a:lnTo>
                    <a:lnTo>
                      <a:pt x="144" y="733"/>
                    </a:lnTo>
                    <a:lnTo>
                      <a:pt x="264" y="627"/>
                    </a:lnTo>
                    <a:lnTo>
                      <a:pt x="323" y="574"/>
                    </a:lnTo>
                    <a:lnTo>
                      <a:pt x="382" y="520"/>
                    </a:lnTo>
                    <a:lnTo>
                      <a:pt x="441" y="467"/>
                    </a:lnTo>
                    <a:lnTo>
                      <a:pt x="499" y="413"/>
                    </a:lnTo>
                    <a:lnTo>
                      <a:pt x="556" y="358"/>
                    </a:lnTo>
                    <a:lnTo>
                      <a:pt x="613" y="303"/>
                    </a:lnTo>
                    <a:lnTo>
                      <a:pt x="670" y="248"/>
                    </a:lnTo>
                    <a:lnTo>
                      <a:pt x="726" y="191"/>
                    </a:lnTo>
                    <a:lnTo>
                      <a:pt x="782" y="133"/>
                    </a:lnTo>
                    <a:lnTo>
                      <a:pt x="836" y="75"/>
                    </a:lnTo>
                    <a:lnTo>
                      <a:pt x="793" y="63"/>
                    </a:lnTo>
                    <a:lnTo>
                      <a:pt x="750" y="48"/>
                    </a:lnTo>
                    <a:lnTo>
                      <a:pt x="711" y="27"/>
                    </a:lnTo>
                    <a:lnTo>
                      <a:pt x="674" y="0"/>
                    </a:lnTo>
                    <a:close/>
                  </a:path>
                </a:pathLst>
              </a:custGeom>
              <a:solidFill>
                <a:srgbClr val="DBA4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373" name="Picture 133"/>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6459" y="7523"/>
                <a:ext cx="250"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227" name="Group 134"/>
            <p:cNvGrpSpPr>
              <a:grpSpLocks/>
            </p:cNvGrpSpPr>
            <p:nvPr/>
          </p:nvGrpSpPr>
          <p:grpSpPr bwMode="auto">
            <a:xfrm>
              <a:off x="2763" y="6505"/>
              <a:ext cx="513" cy="842"/>
              <a:chOff x="2763" y="6505"/>
              <a:chExt cx="513" cy="842"/>
            </a:xfrm>
          </p:grpSpPr>
          <p:sp>
            <p:nvSpPr>
              <p:cNvPr id="10411" name="Freeform 135"/>
              <p:cNvSpPr>
                <a:spLocks/>
              </p:cNvSpPr>
              <p:nvPr/>
            </p:nvSpPr>
            <p:spPr bwMode="auto">
              <a:xfrm>
                <a:off x="2763" y="6505"/>
                <a:ext cx="513" cy="842"/>
              </a:xfrm>
              <a:custGeom>
                <a:avLst/>
                <a:gdLst>
                  <a:gd name="T0" fmla="+- 0 2922 2763"/>
                  <a:gd name="T1" fmla="*/ T0 w 513"/>
                  <a:gd name="T2" fmla="+- 0 6629 6505"/>
                  <a:gd name="T3" fmla="*/ 6629 h 842"/>
                  <a:gd name="T4" fmla="+- 0 2797 2763"/>
                  <a:gd name="T5" fmla="*/ T4 w 513"/>
                  <a:gd name="T6" fmla="+- 0 6629 6505"/>
                  <a:gd name="T7" fmla="*/ 6629 h 842"/>
                  <a:gd name="T8" fmla="+- 0 2822 2763"/>
                  <a:gd name="T9" fmla="*/ T8 w 513"/>
                  <a:gd name="T10" fmla="+- 0 6638 6505"/>
                  <a:gd name="T11" fmla="*/ 6638 h 842"/>
                  <a:gd name="T12" fmla="+- 0 2833 2763"/>
                  <a:gd name="T13" fmla="*/ T12 w 513"/>
                  <a:gd name="T14" fmla="+- 0 6661 6505"/>
                  <a:gd name="T15" fmla="*/ 6661 h 842"/>
                  <a:gd name="T16" fmla="+- 0 2839 2763"/>
                  <a:gd name="T17" fmla="*/ T16 w 513"/>
                  <a:gd name="T18" fmla="+- 0 6688 6505"/>
                  <a:gd name="T19" fmla="*/ 6688 h 842"/>
                  <a:gd name="T20" fmla="+- 0 2849 2763"/>
                  <a:gd name="T21" fmla="*/ T20 w 513"/>
                  <a:gd name="T22" fmla="+- 0 6711 6505"/>
                  <a:gd name="T23" fmla="*/ 6711 h 842"/>
                  <a:gd name="T24" fmla="+- 0 2875 2763"/>
                  <a:gd name="T25" fmla="*/ T24 w 513"/>
                  <a:gd name="T26" fmla="+- 0 6789 6505"/>
                  <a:gd name="T27" fmla="*/ 6789 h 842"/>
                  <a:gd name="T28" fmla="+- 0 2900 2763"/>
                  <a:gd name="T29" fmla="*/ T28 w 513"/>
                  <a:gd name="T30" fmla="+- 0 6867 6505"/>
                  <a:gd name="T31" fmla="*/ 6867 h 842"/>
                  <a:gd name="T32" fmla="+- 0 2923 2763"/>
                  <a:gd name="T33" fmla="*/ T32 w 513"/>
                  <a:gd name="T34" fmla="+- 0 6945 6505"/>
                  <a:gd name="T35" fmla="*/ 6945 h 842"/>
                  <a:gd name="T36" fmla="+- 0 2946 2763"/>
                  <a:gd name="T37" fmla="*/ T36 w 513"/>
                  <a:gd name="T38" fmla="+- 0 7024 6505"/>
                  <a:gd name="T39" fmla="*/ 7024 h 842"/>
                  <a:gd name="T40" fmla="+- 0 2967 2763"/>
                  <a:gd name="T41" fmla="*/ T40 w 513"/>
                  <a:gd name="T42" fmla="+- 0 7104 6505"/>
                  <a:gd name="T43" fmla="*/ 7104 h 842"/>
                  <a:gd name="T44" fmla="+- 0 2987 2763"/>
                  <a:gd name="T45" fmla="*/ T44 w 513"/>
                  <a:gd name="T46" fmla="+- 0 7184 6505"/>
                  <a:gd name="T47" fmla="*/ 7184 h 842"/>
                  <a:gd name="T48" fmla="+- 0 3005 2763"/>
                  <a:gd name="T49" fmla="*/ T48 w 513"/>
                  <a:gd name="T50" fmla="+- 0 7265 6505"/>
                  <a:gd name="T51" fmla="*/ 7265 h 842"/>
                  <a:gd name="T52" fmla="+- 0 3021 2763"/>
                  <a:gd name="T53" fmla="*/ T52 w 513"/>
                  <a:gd name="T54" fmla="+- 0 7347 6505"/>
                  <a:gd name="T55" fmla="*/ 7347 h 842"/>
                  <a:gd name="T56" fmla="+- 0 3081 2763"/>
                  <a:gd name="T57" fmla="*/ T56 w 513"/>
                  <a:gd name="T58" fmla="+- 0 7309 6505"/>
                  <a:gd name="T59" fmla="*/ 7309 h 842"/>
                  <a:gd name="T60" fmla="+- 0 3136 2763"/>
                  <a:gd name="T61" fmla="*/ T60 w 513"/>
                  <a:gd name="T62" fmla="+- 0 7265 6505"/>
                  <a:gd name="T63" fmla="*/ 7265 h 842"/>
                  <a:gd name="T64" fmla="+- 0 3193 2763"/>
                  <a:gd name="T65" fmla="*/ T64 w 513"/>
                  <a:gd name="T66" fmla="+- 0 7223 6505"/>
                  <a:gd name="T67" fmla="*/ 7223 h 842"/>
                  <a:gd name="T68" fmla="+- 0 3257 2763"/>
                  <a:gd name="T69" fmla="*/ T68 w 513"/>
                  <a:gd name="T70" fmla="+- 0 7193 6505"/>
                  <a:gd name="T71" fmla="*/ 7193 h 842"/>
                  <a:gd name="T72" fmla="+- 0 3271 2763"/>
                  <a:gd name="T73" fmla="*/ T72 w 513"/>
                  <a:gd name="T74" fmla="+- 0 7178 6505"/>
                  <a:gd name="T75" fmla="*/ 7178 h 842"/>
                  <a:gd name="T76" fmla="+- 0 3276 2763"/>
                  <a:gd name="T77" fmla="*/ T76 w 513"/>
                  <a:gd name="T78" fmla="+- 0 7160 6505"/>
                  <a:gd name="T79" fmla="*/ 7160 h 842"/>
                  <a:gd name="T80" fmla="+- 0 3273 2763"/>
                  <a:gd name="T81" fmla="*/ T80 w 513"/>
                  <a:gd name="T82" fmla="+- 0 7142 6505"/>
                  <a:gd name="T83" fmla="*/ 7142 h 842"/>
                  <a:gd name="T84" fmla="+- 0 3265 2763"/>
                  <a:gd name="T85" fmla="*/ T84 w 513"/>
                  <a:gd name="T86" fmla="+- 0 7126 6505"/>
                  <a:gd name="T87" fmla="*/ 7126 h 842"/>
                  <a:gd name="T88" fmla="+- 0 3207 2763"/>
                  <a:gd name="T89" fmla="*/ T88 w 513"/>
                  <a:gd name="T90" fmla="+- 0 7070 6505"/>
                  <a:gd name="T91" fmla="*/ 7070 h 842"/>
                  <a:gd name="T92" fmla="+- 0 3155 2763"/>
                  <a:gd name="T93" fmla="*/ T92 w 513"/>
                  <a:gd name="T94" fmla="+- 0 7011 6505"/>
                  <a:gd name="T95" fmla="*/ 7011 h 842"/>
                  <a:gd name="T96" fmla="+- 0 3108 2763"/>
                  <a:gd name="T97" fmla="*/ T96 w 513"/>
                  <a:gd name="T98" fmla="+- 0 6950 6505"/>
                  <a:gd name="T99" fmla="*/ 6950 h 842"/>
                  <a:gd name="T100" fmla="+- 0 3065 2763"/>
                  <a:gd name="T101" fmla="*/ T100 w 513"/>
                  <a:gd name="T102" fmla="+- 0 6887 6505"/>
                  <a:gd name="T103" fmla="*/ 6887 h 842"/>
                  <a:gd name="T104" fmla="+- 0 3026 2763"/>
                  <a:gd name="T105" fmla="*/ T104 w 513"/>
                  <a:gd name="T106" fmla="+- 0 6822 6505"/>
                  <a:gd name="T107" fmla="*/ 6822 h 842"/>
                  <a:gd name="T108" fmla="+- 0 2988 2763"/>
                  <a:gd name="T109" fmla="*/ T108 w 513"/>
                  <a:gd name="T110" fmla="+- 0 6755 6505"/>
                  <a:gd name="T111" fmla="*/ 6755 h 842"/>
                  <a:gd name="T112" fmla="+- 0 2953 2763"/>
                  <a:gd name="T113" fmla="*/ T112 w 513"/>
                  <a:gd name="T114" fmla="+- 0 6688 6505"/>
                  <a:gd name="T115" fmla="*/ 6688 h 842"/>
                  <a:gd name="T116" fmla="+- 0 2922 2763"/>
                  <a:gd name="T117" fmla="*/ T116 w 513"/>
                  <a:gd name="T118" fmla="+- 0 6629 6505"/>
                  <a:gd name="T119" fmla="*/ 6629 h 8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Lst>
                <a:rect l="0" t="0" r="r" b="b"/>
                <a:pathLst>
                  <a:path w="513" h="842">
                    <a:moveTo>
                      <a:pt x="159" y="124"/>
                    </a:moveTo>
                    <a:lnTo>
                      <a:pt x="34" y="124"/>
                    </a:lnTo>
                    <a:lnTo>
                      <a:pt x="59" y="133"/>
                    </a:lnTo>
                    <a:lnTo>
                      <a:pt x="70" y="156"/>
                    </a:lnTo>
                    <a:lnTo>
                      <a:pt x="76" y="183"/>
                    </a:lnTo>
                    <a:lnTo>
                      <a:pt x="86" y="206"/>
                    </a:lnTo>
                    <a:lnTo>
                      <a:pt x="112" y="284"/>
                    </a:lnTo>
                    <a:lnTo>
                      <a:pt x="137" y="362"/>
                    </a:lnTo>
                    <a:lnTo>
                      <a:pt x="160" y="440"/>
                    </a:lnTo>
                    <a:lnTo>
                      <a:pt x="183" y="519"/>
                    </a:lnTo>
                    <a:lnTo>
                      <a:pt x="204" y="599"/>
                    </a:lnTo>
                    <a:lnTo>
                      <a:pt x="224" y="679"/>
                    </a:lnTo>
                    <a:lnTo>
                      <a:pt x="242" y="760"/>
                    </a:lnTo>
                    <a:lnTo>
                      <a:pt x="258" y="842"/>
                    </a:lnTo>
                    <a:lnTo>
                      <a:pt x="318" y="804"/>
                    </a:lnTo>
                    <a:lnTo>
                      <a:pt x="373" y="760"/>
                    </a:lnTo>
                    <a:lnTo>
                      <a:pt x="430" y="718"/>
                    </a:lnTo>
                    <a:lnTo>
                      <a:pt x="494" y="688"/>
                    </a:lnTo>
                    <a:lnTo>
                      <a:pt x="508" y="673"/>
                    </a:lnTo>
                    <a:lnTo>
                      <a:pt x="513" y="655"/>
                    </a:lnTo>
                    <a:lnTo>
                      <a:pt x="510" y="637"/>
                    </a:lnTo>
                    <a:lnTo>
                      <a:pt x="502" y="621"/>
                    </a:lnTo>
                    <a:lnTo>
                      <a:pt x="444" y="565"/>
                    </a:lnTo>
                    <a:lnTo>
                      <a:pt x="392" y="506"/>
                    </a:lnTo>
                    <a:lnTo>
                      <a:pt x="345" y="445"/>
                    </a:lnTo>
                    <a:lnTo>
                      <a:pt x="302" y="382"/>
                    </a:lnTo>
                    <a:lnTo>
                      <a:pt x="263" y="317"/>
                    </a:lnTo>
                    <a:lnTo>
                      <a:pt x="225" y="250"/>
                    </a:lnTo>
                    <a:lnTo>
                      <a:pt x="190" y="183"/>
                    </a:lnTo>
                    <a:lnTo>
                      <a:pt x="159" y="124"/>
                    </a:lnTo>
                    <a:close/>
                  </a:path>
                </a:pathLst>
              </a:custGeom>
              <a:solidFill>
                <a:srgbClr val="D9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12" name="Freeform 136"/>
              <p:cNvSpPr>
                <a:spLocks/>
              </p:cNvSpPr>
              <p:nvPr/>
            </p:nvSpPr>
            <p:spPr bwMode="auto">
              <a:xfrm>
                <a:off x="2763" y="6505"/>
                <a:ext cx="513" cy="842"/>
              </a:xfrm>
              <a:custGeom>
                <a:avLst/>
                <a:gdLst>
                  <a:gd name="T0" fmla="+- 0 2766 2763"/>
                  <a:gd name="T1" fmla="*/ T0 w 513"/>
                  <a:gd name="T2" fmla="+- 0 6505 6505"/>
                  <a:gd name="T3" fmla="*/ 6505 h 842"/>
                  <a:gd name="T4" fmla="+- 0 2763 2763"/>
                  <a:gd name="T5" fmla="*/ T4 w 513"/>
                  <a:gd name="T6" fmla="+- 0 6659 6505"/>
                  <a:gd name="T7" fmla="*/ 6659 h 842"/>
                  <a:gd name="T8" fmla="+- 0 2767 2763"/>
                  <a:gd name="T9" fmla="*/ T8 w 513"/>
                  <a:gd name="T10" fmla="+- 0 6649 6505"/>
                  <a:gd name="T11" fmla="*/ 6649 h 842"/>
                  <a:gd name="T12" fmla="+- 0 2774 2763"/>
                  <a:gd name="T13" fmla="*/ T12 w 513"/>
                  <a:gd name="T14" fmla="+- 0 6639 6505"/>
                  <a:gd name="T15" fmla="*/ 6639 h 842"/>
                  <a:gd name="T16" fmla="+- 0 2784 2763"/>
                  <a:gd name="T17" fmla="*/ T16 w 513"/>
                  <a:gd name="T18" fmla="+- 0 6632 6505"/>
                  <a:gd name="T19" fmla="*/ 6632 h 842"/>
                  <a:gd name="T20" fmla="+- 0 2797 2763"/>
                  <a:gd name="T21" fmla="*/ T20 w 513"/>
                  <a:gd name="T22" fmla="+- 0 6629 6505"/>
                  <a:gd name="T23" fmla="*/ 6629 h 842"/>
                  <a:gd name="T24" fmla="+- 0 2922 2763"/>
                  <a:gd name="T25" fmla="*/ T24 w 513"/>
                  <a:gd name="T26" fmla="+- 0 6629 6505"/>
                  <a:gd name="T27" fmla="*/ 6629 h 842"/>
                  <a:gd name="T28" fmla="+- 0 2883 2763"/>
                  <a:gd name="T29" fmla="*/ T28 w 513"/>
                  <a:gd name="T30" fmla="+- 0 6553 6505"/>
                  <a:gd name="T31" fmla="*/ 6553 h 842"/>
                  <a:gd name="T32" fmla="+- 0 2858 2763"/>
                  <a:gd name="T33" fmla="*/ T32 w 513"/>
                  <a:gd name="T34" fmla="+- 0 6525 6505"/>
                  <a:gd name="T35" fmla="*/ 6525 h 842"/>
                  <a:gd name="T36" fmla="+- 0 2766 2763"/>
                  <a:gd name="T37" fmla="*/ T36 w 513"/>
                  <a:gd name="T38" fmla="+- 0 6505 6505"/>
                  <a:gd name="T39" fmla="*/ 6505 h 8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513" h="842">
                    <a:moveTo>
                      <a:pt x="3" y="0"/>
                    </a:moveTo>
                    <a:lnTo>
                      <a:pt x="0" y="154"/>
                    </a:lnTo>
                    <a:lnTo>
                      <a:pt x="4" y="144"/>
                    </a:lnTo>
                    <a:lnTo>
                      <a:pt x="11" y="134"/>
                    </a:lnTo>
                    <a:lnTo>
                      <a:pt x="21" y="127"/>
                    </a:lnTo>
                    <a:lnTo>
                      <a:pt x="34" y="124"/>
                    </a:lnTo>
                    <a:lnTo>
                      <a:pt x="159" y="124"/>
                    </a:lnTo>
                    <a:lnTo>
                      <a:pt x="120" y="48"/>
                    </a:lnTo>
                    <a:lnTo>
                      <a:pt x="95" y="20"/>
                    </a:lnTo>
                    <a:lnTo>
                      <a:pt x="3" y="0"/>
                    </a:lnTo>
                    <a:close/>
                  </a:path>
                </a:pathLst>
              </a:custGeom>
              <a:solidFill>
                <a:srgbClr val="D9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228" name="Group 137"/>
            <p:cNvGrpSpPr>
              <a:grpSpLocks/>
            </p:cNvGrpSpPr>
            <p:nvPr/>
          </p:nvGrpSpPr>
          <p:grpSpPr bwMode="auto">
            <a:xfrm>
              <a:off x="2656" y="6408"/>
              <a:ext cx="711" cy="1498"/>
              <a:chOff x="2656" y="6408"/>
              <a:chExt cx="711" cy="1498"/>
            </a:xfrm>
          </p:grpSpPr>
          <p:sp>
            <p:nvSpPr>
              <p:cNvPr id="10409" name="Freeform 138"/>
              <p:cNvSpPr>
                <a:spLocks/>
              </p:cNvSpPr>
              <p:nvPr/>
            </p:nvSpPr>
            <p:spPr bwMode="auto">
              <a:xfrm>
                <a:off x="2656" y="6408"/>
                <a:ext cx="711" cy="1498"/>
              </a:xfrm>
              <a:custGeom>
                <a:avLst/>
                <a:gdLst>
                  <a:gd name="T0" fmla="+- 0 2656 2656"/>
                  <a:gd name="T1" fmla="*/ T0 w 711"/>
                  <a:gd name="T2" fmla="+- 0 6408 6408"/>
                  <a:gd name="T3" fmla="*/ 6408 h 1498"/>
                  <a:gd name="T4" fmla="+- 0 2767 2656"/>
                  <a:gd name="T5" fmla="*/ T4 w 711"/>
                  <a:gd name="T6" fmla="+- 0 6735 6408"/>
                  <a:gd name="T7" fmla="*/ 6735 h 1498"/>
                  <a:gd name="T8" fmla="+- 0 2861 2656"/>
                  <a:gd name="T9" fmla="*/ T8 w 711"/>
                  <a:gd name="T10" fmla="+- 0 7358 6408"/>
                  <a:gd name="T11" fmla="*/ 7358 h 1498"/>
                  <a:gd name="T12" fmla="+- 0 2923 2656"/>
                  <a:gd name="T13" fmla="*/ T12 w 711"/>
                  <a:gd name="T14" fmla="+- 0 7419 6408"/>
                  <a:gd name="T15" fmla="*/ 7419 h 1498"/>
                  <a:gd name="T16" fmla="+- 0 2920 2656"/>
                  <a:gd name="T17" fmla="*/ T16 w 711"/>
                  <a:gd name="T18" fmla="+- 0 7509 6408"/>
                  <a:gd name="T19" fmla="*/ 7509 h 1498"/>
                  <a:gd name="T20" fmla="+- 0 2921 2656"/>
                  <a:gd name="T21" fmla="*/ T20 w 711"/>
                  <a:gd name="T22" fmla="+- 0 7533 6408"/>
                  <a:gd name="T23" fmla="*/ 7533 h 1498"/>
                  <a:gd name="T24" fmla="+- 0 2926 2656"/>
                  <a:gd name="T25" fmla="*/ T24 w 711"/>
                  <a:gd name="T26" fmla="+- 0 7593 6408"/>
                  <a:gd name="T27" fmla="*/ 7593 h 1498"/>
                  <a:gd name="T28" fmla="+- 0 2935 2656"/>
                  <a:gd name="T29" fmla="*/ T28 w 711"/>
                  <a:gd name="T30" fmla="+- 0 7674 6408"/>
                  <a:gd name="T31" fmla="*/ 7674 h 1498"/>
                  <a:gd name="T32" fmla="+- 0 2950 2656"/>
                  <a:gd name="T33" fmla="*/ T32 w 711"/>
                  <a:gd name="T34" fmla="+- 0 7761 6408"/>
                  <a:gd name="T35" fmla="*/ 7761 h 1498"/>
                  <a:gd name="T36" fmla="+- 0 2970 2656"/>
                  <a:gd name="T37" fmla="*/ T36 w 711"/>
                  <a:gd name="T38" fmla="+- 0 7839 6408"/>
                  <a:gd name="T39" fmla="*/ 7839 h 1498"/>
                  <a:gd name="T40" fmla="+- 0 2999 2656"/>
                  <a:gd name="T41" fmla="*/ T40 w 711"/>
                  <a:gd name="T42" fmla="+- 0 7892 6408"/>
                  <a:gd name="T43" fmla="*/ 7892 h 1498"/>
                  <a:gd name="T44" fmla="+- 0 3036 2656"/>
                  <a:gd name="T45" fmla="*/ T44 w 711"/>
                  <a:gd name="T46" fmla="+- 0 7905 6408"/>
                  <a:gd name="T47" fmla="*/ 7905 h 1498"/>
                  <a:gd name="T48" fmla="+- 0 3085 2656"/>
                  <a:gd name="T49" fmla="*/ T48 w 711"/>
                  <a:gd name="T50" fmla="+- 0 7890 6408"/>
                  <a:gd name="T51" fmla="*/ 7890 h 1498"/>
                  <a:gd name="T52" fmla="+- 0 3125 2656"/>
                  <a:gd name="T53" fmla="*/ T52 w 711"/>
                  <a:gd name="T54" fmla="+- 0 7870 6408"/>
                  <a:gd name="T55" fmla="*/ 7870 h 1498"/>
                  <a:gd name="T56" fmla="+- 0 3172 2656"/>
                  <a:gd name="T57" fmla="*/ T56 w 711"/>
                  <a:gd name="T58" fmla="+- 0 7833 6408"/>
                  <a:gd name="T59" fmla="*/ 7833 h 1498"/>
                  <a:gd name="T60" fmla="+- 0 3241 2656"/>
                  <a:gd name="T61" fmla="*/ T60 w 711"/>
                  <a:gd name="T62" fmla="+- 0 7769 6408"/>
                  <a:gd name="T63" fmla="*/ 7769 h 1498"/>
                  <a:gd name="T64" fmla="+- 0 3347 2656"/>
                  <a:gd name="T65" fmla="*/ T64 w 711"/>
                  <a:gd name="T66" fmla="+- 0 7666 6408"/>
                  <a:gd name="T67" fmla="*/ 7666 h 1498"/>
                  <a:gd name="T68" fmla="+- 0 3332 2656"/>
                  <a:gd name="T69" fmla="*/ T68 w 711"/>
                  <a:gd name="T70" fmla="+- 0 7586 6408"/>
                  <a:gd name="T71" fmla="*/ 7586 h 1498"/>
                  <a:gd name="T72" fmla="+- 0 3315 2656"/>
                  <a:gd name="T73" fmla="*/ T72 w 711"/>
                  <a:gd name="T74" fmla="+- 0 7503 6408"/>
                  <a:gd name="T75" fmla="*/ 7503 h 1498"/>
                  <a:gd name="T76" fmla="+- 0 3295 2656"/>
                  <a:gd name="T77" fmla="*/ T76 w 711"/>
                  <a:gd name="T78" fmla="+- 0 7420 6408"/>
                  <a:gd name="T79" fmla="*/ 7420 h 1498"/>
                  <a:gd name="T80" fmla="+- 0 3271 2656"/>
                  <a:gd name="T81" fmla="*/ T80 w 711"/>
                  <a:gd name="T82" fmla="+- 0 7340 6408"/>
                  <a:gd name="T83" fmla="*/ 7340 h 1498"/>
                  <a:gd name="T84" fmla="+- 0 3261 2656"/>
                  <a:gd name="T85" fmla="*/ T84 w 711"/>
                  <a:gd name="T86" fmla="+- 0 7290 6408"/>
                  <a:gd name="T87" fmla="*/ 7290 h 1498"/>
                  <a:gd name="T88" fmla="+- 0 3299 2656"/>
                  <a:gd name="T89" fmla="*/ T88 w 711"/>
                  <a:gd name="T90" fmla="+- 0 7258 6408"/>
                  <a:gd name="T91" fmla="*/ 7258 h 1498"/>
                  <a:gd name="T92" fmla="+- 0 3346 2656"/>
                  <a:gd name="T93" fmla="*/ T92 w 711"/>
                  <a:gd name="T94" fmla="+- 0 7227 6408"/>
                  <a:gd name="T95" fmla="*/ 7227 h 1498"/>
                  <a:gd name="T96" fmla="+- 0 3366 2656"/>
                  <a:gd name="T97" fmla="*/ T96 w 711"/>
                  <a:gd name="T98" fmla="+- 0 7180 6408"/>
                  <a:gd name="T99" fmla="*/ 7180 h 1498"/>
                  <a:gd name="T100" fmla="+- 0 3331 2656"/>
                  <a:gd name="T101" fmla="*/ T100 w 711"/>
                  <a:gd name="T102" fmla="+- 0 7110 6408"/>
                  <a:gd name="T103" fmla="*/ 7110 h 1498"/>
                  <a:gd name="T104" fmla="+- 0 3278 2656"/>
                  <a:gd name="T105" fmla="*/ T104 w 711"/>
                  <a:gd name="T106" fmla="+- 0 7049 6408"/>
                  <a:gd name="T107" fmla="*/ 7049 h 1498"/>
                  <a:gd name="T108" fmla="+- 0 3222 2656"/>
                  <a:gd name="T109" fmla="*/ T108 w 711"/>
                  <a:gd name="T110" fmla="+- 0 6989 6408"/>
                  <a:gd name="T111" fmla="*/ 6989 h 1498"/>
                  <a:gd name="T112" fmla="+- 0 3175 2656"/>
                  <a:gd name="T113" fmla="*/ T112 w 711"/>
                  <a:gd name="T114" fmla="+- 0 6925 6408"/>
                  <a:gd name="T115" fmla="*/ 6925 h 1498"/>
                  <a:gd name="T116" fmla="+- 0 3130 2656"/>
                  <a:gd name="T117" fmla="*/ T116 w 711"/>
                  <a:gd name="T118" fmla="+- 0 6854 6408"/>
                  <a:gd name="T119" fmla="*/ 6854 h 1498"/>
                  <a:gd name="T120" fmla="+- 0 3088 2656"/>
                  <a:gd name="T121" fmla="*/ T120 w 711"/>
                  <a:gd name="T122" fmla="+- 0 6780 6408"/>
                  <a:gd name="T123" fmla="*/ 6780 h 1498"/>
                  <a:gd name="T124" fmla="+- 0 3048 2656"/>
                  <a:gd name="T125" fmla="*/ T124 w 711"/>
                  <a:gd name="T126" fmla="+- 0 6706 6408"/>
                  <a:gd name="T127" fmla="*/ 6706 h 1498"/>
                  <a:gd name="T128" fmla="+- 0 3007 2656"/>
                  <a:gd name="T129" fmla="*/ T128 w 711"/>
                  <a:gd name="T130" fmla="+- 0 6633 6408"/>
                  <a:gd name="T131" fmla="*/ 6633 h 1498"/>
                  <a:gd name="T132" fmla="+- 0 2963 2656"/>
                  <a:gd name="T133" fmla="*/ T132 w 711"/>
                  <a:gd name="T134" fmla="+- 0 6561 6408"/>
                  <a:gd name="T135" fmla="*/ 6561 h 1498"/>
                  <a:gd name="T136" fmla="+- 0 2913 2656"/>
                  <a:gd name="T137" fmla="*/ T136 w 711"/>
                  <a:gd name="T138" fmla="+- 0 6493 6408"/>
                  <a:gd name="T139" fmla="*/ 6493 h 1498"/>
                  <a:gd name="T140" fmla="+- 0 2861 2656"/>
                  <a:gd name="T141" fmla="*/ T140 w 711"/>
                  <a:gd name="T142" fmla="+- 0 6456 6408"/>
                  <a:gd name="T143" fmla="*/ 6456 h 1498"/>
                  <a:gd name="T144" fmla="+- 0 2760 2656"/>
                  <a:gd name="T145" fmla="*/ T144 w 711"/>
                  <a:gd name="T146" fmla="+- 0 6431 6408"/>
                  <a:gd name="T147" fmla="*/ 6431 h 1498"/>
                  <a:gd name="T148" fmla="+- 0 2708 2656"/>
                  <a:gd name="T149" fmla="*/ T148 w 711"/>
                  <a:gd name="T150" fmla="+- 0 6419 6408"/>
                  <a:gd name="T151" fmla="*/ 6419 h 1498"/>
                  <a:gd name="T152" fmla="+- 0 2656 2656"/>
                  <a:gd name="T153" fmla="*/ T152 w 711"/>
                  <a:gd name="T154" fmla="+- 0 6408 6408"/>
                  <a:gd name="T155" fmla="*/ 6408 h 149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Lst>
                <a:rect l="0" t="0" r="r" b="b"/>
                <a:pathLst>
                  <a:path w="711" h="1498">
                    <a:moveTo>
                      <a:pt x="0" y="0"/>
                    </a:moveTo>
                    <a:lnTo>
                      <a:pt x="111" y="327"/>
                    </a:lnTo>
                    <a:lnTo>
                      <a:pt x="205" y="950"/>
                    </a:lnTo>
                    <a:lnTo>
                      <a:pt x="267" y="1011"/>
                    </a:lnTo>
                    <a:lnTo>
                      <a:pt x="264" y="1101"/>
                    </a:lnTo>
                    <a:lnTo>
                      <a:pt x="265" y="1125"/>
                    </a:lnTo>
                    <a:lnTo>
                      <a:pt x="270" y="1185"/>
                    </a:lnTo>
                    <a:lnTo>
                      <a:pt x="279" y="1266"/>
                    </a:lnTo>
                    <a:lnTo>
                      <a:pt x="294" y="1353"/>
                    </a:lnTo>
                    <a:lnTo>
                      <a:pt x="314" y="1431"/>
                    </a:lnTo>
                    <a:lnTo>
                      <a:pt x="343" y="1484"/>
                    </a:lnTo>
                    <a:lnTo>
                      <a:pt x="380" y="1497"/>
                    </a:lnTo>
                    <a:lnTo>
                      <a:pt x="429" y="1482"/>
                    </a:lnTo>
                    <a:lnTo>
                      <a:pt x="469" y="1462"/>
                    </a:lnTo>
                    <a:lnTo>
                      <a:pt x="516" y="1425"/>
                    </a:lnTo>
                    <a:lnTo>
                      <a:pt x="585" y="1361"/>
                    </a:lnTo>
                    <a:lnTo>
                      <a:pt x="691" y="1258"/>
                    </a:lnTo>
                    <a:lnTo>
                      <a:pt x="676" y="1178"/>
                    </a:lnTo>
                    <a:lnTo>
                      <a:pt x="659" y="1095"/>
                    </a:lnTo>
                    <a:lnTo>
                      <a:pt x="639" y="1012"/>
                    </a:lnTo>
                    <a:lnTo>
                      <a:pt x="615" y="932"/>
                    </a:lnTo>
                    <a:lnTo>
                      <a:pt x="605" y="882"/>
                    </a:lnTo>
                    <a:lnTo>
                      <a:pt x="643" y="850"/>
                    </a:lnTo>
                    <a:lnTo>
                      <a:pt x="690" y="819"/>
                    </a:lnTo>
                    <a:lnTo>
                      <a:pt x="710" y="772"/>
                    </a:lnTo>
                    <a:lnTo>
                      <a:pt x="675" y="702"/>
                    </a:lnTo>
                    <a:lnTo>
                      <a:pt x="622" y="641"/>
                    </a:lnTo>
                    <a:lnTo>
                      <a:pt x="566" y="581"/>
                    </a:lnTo>
                    <a:lnTo>
                      <a:pt x="519" y="517"/>
                    </a:lnTo>
                    <a:lnTo>
                      <a:pt x="474" y="446"/>
                    </a:lnTo>
                    <a:lnTo>
                      <a:pt x="432" y="372"/>
                    </a:lnTo>
                    <a:lnTo>
                      <a:pt x="392" y="298"/>
                    </a:lnTo>
                    <a:lnTo>
                      <a:pt x="351" y="225"/>
                    </a:lnTo>
                    <a:lnTo>
                      <a:pt x="307" y="153"/>
                    </a:lnTo>
                    <a:lnTo>
                      <a:pt x="257" y="85"/>
                    </a:lnTo>
                    <a:lnTo>
                      <a:pt x="205" y="48"/>
                    </a:lnTo>
                    <a:lnTo>
                      <a:pt x="104" y="23"/>
                    </a:lnTo>
                    <a:lnTo>
                      <a:pt x="52" y="11"/>
                    </a:lnTo>
                    <a:lnTo>
                      <a:pt x="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229" name="Group 139"/>
            <p:cNvGrpSpPr>
              <a:grpSpLocks/>
            </p:cNvGrpSpPr>
            <p:nvPr/>
          </p:nvGrpSpPr>
          <p:grpSpPr bwMode="auto">
            <a:xfrm>
              <a:off x="2763" y="6505"/>
              <a:ext cx="513" cy="879"/>
              <a:chOff x="2763" y="6505"/>
              <a:chExt cx="513" cy="879"/>
            </a:xfrm>
          </p:grpSpPr>
          <p:sp>
            <p:nvSpPr>
              <p:cNvPr id="10408" name="Freeform 140"/>
              <p:cNvSpPr>
                <a:spLocks/>
              </p:cNvSpPr>
              <p:nvPr/>
            </p:nvSpPr>
            <p:spPr bwMode="auto">
              <a:xfrm>
                <a:off x="2763" y="6505"/>
                <a:ext cx="513" cy="879"/>
              </a:xfrm>
              <a:custGeom>
                <a:avLst/>
                <a:gdLst>
                  <a:gd name="T0" fmla="+- 0 2766 2763"/>
                  <a:gd name="T1" fmla="*/ T0 w 513"/>
                  <a:gd name="T2" fmla="+- 0 6505 6505"/>
                  <a:gd name="T3" fmla="*/ 6505 h 879"/>
                  <a:gd name="T4" fmla="+- 0 2763 2763"/>
                  <a:gd name="T5" fmla="*/ T4 w 513"/>
                  <a:gd name="T6" fmla="+- 0 6659 6505"/>
                  <a:gd name="T7" fmla="*/ 6659 h 879"/>
                  <a:gd name="T8" fmla="+- 0 2766 2763"/>
                  <a:gd name="T9" fmla="*/ T8 w 513"/>
                  <a:gd name="T10" fmla="+- 0 6673 6505"/>
                  <a:gd name="T11" fmla="*/ 6673 h 879"/>
                  <a:gd name="T12" fmla="+- 0 2774 2763"/>
                  <a:gd name="T13" fmla="*/ T12 w 513"/>
                  <a:gd name="T14" fmla="+- 0 6718 6505"/>
                  <a:gd name="T15" fmla="*/ 6718 h 879"/>
                  <a:gd name="T16" fmla="+- 0 2786 2763"/>
                  <a:gd name="T17" fmla="*/ T16 w 513"/>
                  <a:gd name="T18" fmla="+- 0 6787 6505"/>
                  <a:gd name="T19" fmla="*/ 6787 h 879"/>
                  <a:gd name="T20" fmla="+- 0 2802 2763"/>
                  <a:gd name="T21" fmla="*/ T20 w 513"/>
                  <a:gd name="T22" fmla="+- 0 6874 6505"/>
                  <a:gd name="T23" fmla="*/ 6874 h 879"/>
                  <a:gd name="T24" fmla="+- 0 2821 2763"/>
                  <a:gd name="T25" fmla="*/ T24 w 513"/>
                  <a:gd name="T26" fmla="+- 0 6971 6505"/>
                  <a:gd name="T27" fmla="*/ 6971 h 879"/>
                  <a:gd name="T28" fmla="+- 0 2843 2763"/>
                  <a:gd name="T29" fmla="*/ T28 w 513"/>
                  <a:gd name="T30" fmla="+- 0 7073 6505"/>
                  <a:gd name="T31" fmla="*/ 7073 h 879"/>
                  <a:gd name="T32" fmla="+- 0 2868 2763"/>
                  <a:gd name="T33" fmla="*/ T32 w 513"/>
                  <a:gd name="T34" fmla="+- 0 7171 6505"/>
                  <a:gd name="T35" fmla="*/ 7171 h 879"/>
                  <a:gd name="T36" fmla="+- 0 2896 2763"/>
                  <a:gd name="T37" fmla="*/ T36 w 513"/>
                  <a:gd name="T38" fmla="+- 0 7261 6505"/>
                  <a:gd name="T39" fmla="*/ 7261 h 879"/>
                  <a:gd name="T40" fmla="+- 0 2925 2763"/>
                  <a:gd name="T41" fmla="*/ T40 w 513"/>
                  <a:gd name="T42" fmla="+- 0 7334 6505"/>
                  <a:gd name="T43" fmla="*/ 7334 h 879"/>
                  <a:gd name="T44" fmla="+- 0 2955 2763"/>
                  <a:gd name="T45" fmla="*/ T44 w 513"/>
                  <a:gd name="T46" fmla="+- 0 7384 6505"/>
                  <a:gd name="T47" fmla="*/ 7384 h 879"/>
                  <a:gd name="T48" fmla="+- 0 3010 2763"/>
                  <a:gd name="T49" fmla="*/ T48 w 513"/>
                  <a:gd name="T50" fmla="+- 0 7351 6505"/>
                  <a:gd name="T51" fmla="*/ 7351 h 879"/>
                  <a:gd name="T52" fmla="+- 0 3135 2763"/>
                  <a:gd name="T53" fmla="*/ T52 w 513"/>
                  <a:gd name="T54" fmla="+- 0 7260 6505"/>
                  <a:gd name="T55" fmla="*/ 7260 h 879"/>
                  <a:gd name="T56" fmla="+- 0 3198 2763"/>
                  <a:gd name="T57" fmla="*/ T56 w 513"/>
                  <a:gd name="T58" fmla="+- 0 7220 6505"/>
                  <a:gd name="T59" fmla="*/ 7220 h 879"/>
                  <a:gd name="T60" fmla="+- 0 3257 2763"/>
                  <a:gd name="T61" fmla="*/ T60 w 513"/>
                  <a:gd name="T62" fmla="+- 0 7193 6505"/>
                  <a:gd name="T63" fmla="*/ 7193 h 879"/>
                  <a:gd name="T64" fmla="+- 0 3271 2763"/>
                  <a:gd name="T65" fmla="*/ T64 w 513"/>
                  <a:gd name="T66" fmla="+- 0 7178 6505"/>
                  <a:gd name="T67" fmla="*/ 7178 h 879"/>
                  <a:gd name="T68" fmla="+- 0 3276 2763"/>
                  <a:gd name="T69" fmla="*/ T68 w 513"/>
                  <a:gd name="T70" fmla="+- 0 7160 6505"/>
                  <a:gd name="T71" fmla="*/ 7160 h 879"/>
                  <a:gd name="T72" fmla="+- 0 3273 2763"/>
                  <a:gd name="T73" fmla="*/ T72 w 513"/>
                  <a:gd name="T74" fmla="+- 0 7142 6505"/>
                  <a:gd name="T75" fmla="*/ 7142 h 879"/>
                  <a:gd name="T76" fmla="+- 0 3265 2763"/>
                  <a:gd name="T77" fmla="*/ T76 w 513"/>
                  <a:gd name="T78" fmla="+- 0 7125 6505"/>
                  <a:gd name="T79" fmla="*/ 7125 h 879"/>
                  <a:gd name="T80" fmla="+- 0 3207 2763"/>
                  <a:gd name="T81" fmla="*/ T80 w 513"/>
                  <a:gd name="T82" fmla="+- 0 7070 6505"/>
                  <a:gd name="T83" fmla="*/ 7070 h 879"/>
                  <a:gd name="T84" fmla="+- 0 3155 2763"/>
                  <a:gd name="T85" fmla="*/ T84 w 513"/>
                  <a:gd name="T86" fmla="+- 0 7011 6505"/>
                  <a:gd name="T87" fmla="*/ 7011 h 879"/>
                  <a:gd name="T88" fmla="+- 0 3108 2763"/>
                  <a:gd name="T89" fmla="*/ T88 w 513"/>
                  <a:gd name="T90" fmla="+- 0 6950 6505"/>
                  <a:gd name="T91" fmla="*/ 6950 h 879"/>
                  <a:gd name="T92" fmla="+- 0 3065 2763"/>
                  <a:gd name="T93" fmla="*/ T92 w 513"/>
                  <a:gd name="T94" fmla="+- 0 6887 6505"/>
                  <a:gd name="T95" fmla="*/ 6887 h 879"/>
                  <a:gd name="T96" fmla="+- 0 3026 2763"/>
                  <a:gd name="T97" fmla="*/ T96 w 513"/>
                  <a:gd name="T98" fmla="+- 0 6822 6505"/>
                  <a:gd name="T99" fmla="*/ 6822 h 879"/>
                  <a:gd name="T100" fmla="+- 0 2988 2763"/>
                  <a:gd name="T101" fmla="*/ T100 w 513"/>
                  <a:gd name="T102" fmla="+- 0 6755 6505"/>
                  <a:gd name="T103" fmla="*/ 6755 h 879"/>
                  <a:gd name="T104" fmla="+- 0 2953 2763"/>
                  <a:gd name="T105" fmla="*/ T104 w 513"/>
                  <a:gd name="T106" fmla="+- 0 6688 6505"/>
                  <a:gd name="T107" fmla="*/ 6688 h 879"/>
                  <a:gd name="T108" fmla="+- 0 2883 2763"/>
                  <a:gd name="T109" fmla="*/ T108 w 513"/>
                  <a:gd name="T110" fmla="+- 0 6553 6505"/>
                  <a:gd name="T111" fmla="*/ 6553 h 879"/>
                  <a:gd name="T112" fmla="+- 0 2858 2763"/>
                  <a:gd name="T113" fmla="*/ T112 w 513"/>
                  <a:gd name="T114" fmla="+- 0 6525 6505"/>
                  <a:gd name="T115" fmla="*/ 6525 h 879"/>
                  <a:gd name="T116" fmla="+- 0 2766 2763"/>
                  <a:gd name="T117" fmla="*/ T116 w 513"/>
                  <a:gd name="T118" fmla="+- 0 6505 6505"/>
                  <a:gd name="T119" fmla="*/ 6505 h 87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Lst>
                <a:rect l="0" t="0" r="r" b="b"/>
                <a:pathLst>
                  <a:path w="513" h="879">
                    <a:moveTo>
                      <a:pt x="3" y="0"/>
                    </a:moveTo>
                    <a:lnTo>
                      <a:pt x="0" y="154"/>
                    </a:lnTo>
                    <a:lnTo>
                      <a:pt x="3" y="168"/>
                    </a:lnTo>
                    <a:lnTo>
                      <a:pt x="11" y="213"/>
                    </a:lnTo>
                    <a:lnTo>
                      <a:pt x="23" y="282"/>
                    </a:lnTo>
                    <a:lnTo>
                      <a:pt x="39" y="369"/>
                    </a:lnTo>
                    <a:lnTo>
                      <a:pt x="58" y="466"/>
                    </a:lnTo>
                    <a:lnTo>
                      <a:pt x="80" y="568"/>
                    </a:lnTo>
                    <a:lnTo>
                      <a:pt x="105" y="666"/>
                    </a:lnTo>
                    <a:lnTo>
                      <a:pt x="133" y="756"/>
                    </a:lnTo>
                    <a:lnTo>
                      <a:pt x="162" y="829"/>
                    </a:lnTo>
                    <a:lnTo>
                      <a:pt x="192" y="879"/>
                    </a:lnTo>
                    <a:lnTo>
                      <a:pt x="247" y="846"/>
                    </a:lnTo>
                    <a:lnTo>
                      <a:pt x="372" y="755"/>
                    </a:lnTo>
                    <a:lnTo>
                      <a:pt x="435" y="715"/>
                    </a:lnTo>
                    <a:lnTo>
                      <a:pt x="494" y="688"/>
                    </a:lnTo>
                    <a:lnTo>
                      <a:pt x="508" y="673"/>
                    </a:lnTo>
                    <a:lnTo>
                      <a:pt x="513" y="655"/>
                    </a:lnTo>
                    <a:lnTo>
                      <a:pt x="510" y="637"/>
                    </a:lnTo>
                    <a:lnTo>
                      <a:pt x="502" y="620"/>
                    </a:lnTo>
                    <a:lnTo>
                      <a:pt x="444" y="565"/>
                    </a:lnTo>
                    <a:lnTo>
                      <a:pt x="392" y="506"/>
                    </a:lnTo>
                    <a:lnTo>
                      <a:pt x="345" y="445"/>
                    </a:lnTo>
                    <a:lnTo>
                      <a:pt x="302" y="382"/>
                    </a:lnTo>
                    <a:lnTo>
                      <a:pt x="263" y="317"/>
                    </a:lnTo>
                    <a:lnTo>
                      <a:pt x="225" y="250"/>
                    </a:lnTo>
                    <a:lnTo>
                      <a:pt x="190" y="183"/>
                    </a:lnTo>
                    <a:lnTo>
                      <a:pt x="120" y="48"/>
                    </a:lnTo>
                    <a:lnTo>
                      <a:pt x="95" y="20"/>
                    </a:lnTo>
                    <a:lnTo>
                      <a:pt x="3" y="0"/>
                    </a:lnTo>
                    <a:close/>
                  </a:path>
                </a:pathLst>
              </a:custGeom>
              <a:solidFill>
                <a:srgbClr val="D9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230" name="Group 141"/>
            <p:cNvGrpSpPr>
              <a:grpSpLocks/>
            </p:cNvGrpSpPr>
            <p:nvPr/>
          </p:nvGrpSpPr>
          <p:grpSpPr bwMode="auto">
            <a:xfrm>
              <a:off x="3030" y="7321"/>
              <a:ext cx="242" cy="492"/>
              <a:chOff x="3030" y="7321"/>
              <a:chExt cx="242" cy="492"/>
            </a:xfrm>
          </p:grpSpPr>
          <p:sp>
            <p:nvSpPr>
              <p:cNvPr id="10406" name="Freeform 142"/>
              <p:cNvSpPr>
                <a:spLocks/>
              </p:cNvSpPr>
              <p:nvPr/>
            </p:nvSpPr>
            <p:spPr bwMode="auto">
              <a:xfrm>
                <a:off x="3030" y="7321"/>
                <a:ext cx="242" cy="492"/>
              </a:xfrm>
              <a:custGeom>
                <a:avLst/>
                <a:gdLst>
                  <a:gd name="T0" fmla="+- 0 3083 3030"/>
                  <a:gd name="T1" fmla="*/ T0 w 242"/>
                  <a:gd name="T2" fmla="+- 0 7540 7321"/>
                  <a:gd name="T3" fmla="*/ 7540 h 492"/>
                  <a:gd name="T4" fmla="+- 0 3047 3030"/>
                  <a:gd name="T5" fmla="*/ T4 w 242"/>
                  <a:gd name="T6" fmla="+- 0 7543 7321"/>
                  <a:gd name="T7" fmla="*/ 7543 h 492"/>
                  <a:gd name="T8" fmla="+- 0 3049 3030"/>
                  <a:gd name="T9" fmla="*/ T8 w 242"/>
                  <a:gd name="T10" fmla="+- 0 7610 7321"/>
                  <a:gd name="T11" fmla="*/ 7610 h 492"/>
                  <a:gd name="T12" fmla="+- 0 3055 3030"/>
                  <a:gd name="T13" fmla="*/ T12 w 242"/>
                  <a:gd name="T14" fmla="+- 0 7679 7321"/>
                  <a:gd name="T15" fmla="*/ 7679 h 492"/>
                  <a:gd name="T16" fmla="+- 0 3066 3030"/>
                  <a:gd name="T17" fmla="*/ T16 w 242"/>
                  <a:gd name="T18" fmla="+- 0 7748 7321"/>
                  <a:gd name="T19" fmla="*/ 7748 h 492"/>
                  <a:gd name="T20" fmla="+- 0 3084 3030"/>
                  <a:gd name="T21" fmla="*/ T20 w 242"/>
                  <a:gd name="T22" fmla="+- 0 7813 7321"/>
                  <a:gd name="T23" fmla="*/ 7813 h 492"/>
                  <a:gd name="T24" fmla="+- 0 3135 3030"/>
                  <a:gd name="T25" fmla="*/ T24 w 242"/>
                  <a:gd name="T26" fmla="+- 0 7777 7321"/>
                  <a:gd name="T27" fmla="*/ 7777 h 492"/>
                  <a:gd name="T28" fmla="+- 0 3185 3030"/>
                  <a:gd name="T29" fmla="*/ T28 w 242"/>
                  <a:gd name="T30" fmla="+- 0 7737 7321"/>
                  <a:gd name="T31" fmla="*/ 7737 h 492"/>
                  <a:gd name="T32" fmla="+- 0 3232 3030"/>
                  <a:gd name="T33" fmla="*/ T32 w 242"/>
                  <a:gd name="T34" fmla="+- 0 7695 7321"/>
                  <a:gd name="T35" fmla="*/ 7695 h 492"/>
                  <a:gd name="T36" fmla="+- 0 3271 3030"/>
                  <a:gd name="T37" fmla="*/ T36 w 242"/>
                  <a:gd name="T38" fmla="+- 0 7649 7321"/>
                  <a:gd name="T39" fmla="*/ 7649 h 492"/>
                  <a:gd name="T40" fmla="+- 0 3261 3030"/>
                  <a:gd name="T41" fmla="*/ T40 w 242"/>
                  <a:gd name="T42" fmla="+- 0 7564 7321"/>
                  <a:gd name="T43" fmla="*/ 7564 h 492"/>
                  <a:gd name="T44" fmla="+- 0 3260 3030"/>
                  <a:gd name="T45" fmla="*/ T44 w 242"/>
                  <a:gd name="T46" fmla="+- 0 7558 7321"/>
                  <a:gd name="T47" fmla="*/ 7558 h 492"/>
                  <a:gd name="T48" fmla="+- 0 3147 3030"/>
                  <a:gd name="T49" fmla="*/ T48 w 242"/>
                  <a:gd name="T50" fmla="+- 0 7558 7321"/>
                  <a:gd name="T51" fmla="*/ 7558 h 492"/>
                  <a:gd name="T52" fmla="+- 0 3116 3030"/>
                  <a:gd name="T53" fmla="*/ T52 w 242"/>
                  <a:gd name="T54" fmla="+- 0 7550 7321"/>
                  <a:gd name="T55" fmla="*/ 7550 h 492"/>
                  <a:gd name="T56" fmla="+- 0 3083 3030"/>
                  <a:gd name="T57" fmla="*/ T56 w 242"/>
                  <a:gd name="T58" fmla="+- 0 7540 7321"/>
                  <a:gd name="T59" fmla="*/ 7540 h 49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Lst>
                <a:rect l="0" t="0" r="r" b="b"/>
                <a:pathLst>
                  <a:path w="242" h="492">
                    <a:moveTo>
                      <a:pt x="53" y="219"/>
                    </a:moveTo>
                    <a:lnTo>
                      <a:pt x="17" y="222"/>
                    </a:lnTo>
                    <a:lnTo>
                      <a:pt x="19" y="289"/>
                    </a:lnTo>
                    <a:lnTo>
                      <a:pt x="25" y="358"/>
                    </a:lnTo>
                    <a:lnTo>
                      <a:pt x="36" y="427"/>
                    </a:lnTo>
                    <a:lnTo>
                      <a:pt x="54" y="492"/>
                    </a:lnTo>
                    <a:lnTo>
                      <a:pt x="105" y="456"/>
                    </a:lnTo>
                    <a:lnTo>
                      <a:pt x="155" y="416"/>
                    </a:lnTo>
                    <a:lnTo>
                      <a:pt x="202" y="374"/>
                    </a:lnTo>
                    <a:lnTo>
                      <a:pt x="241" y="328"/>
                    </a:lnTo>
                    <a:lnTo>
                      <a:pt x="231" y="243"/>
                    </a:lnTo>
                    <a:lnTo>
                      <a:pt x="230" y="237"/>
                    </a:lnTo>
                    <a:lnTo>
                      <a:pt x="117" y="237"/>
                    </a:lnTo>
                    <a:lnTo>
                      <a:pt x="86" y="229"/>
                    </a:lnTo>
                    <a:lnTo>
                      <a:pt x="53" y="219"/>
                    </a:lnTo>
                    <a:close/>
                  </a:path>
                </a:pathLst>
              </a:custGeom>
              <a:solidFill>
                <a:srgbClr val="FBF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07" name="Freeform 143"/>
              <p:cNvSpPr>
                <a:spLocks/>
              </p:cNvSpPr>
              <p:nvPr/>
            </p:nvSpPr>
            <p:spPr bwMode="auto">
              <a:xfrm>
                <a:off x="3030" y="7321"/>
                <a:ext cx="242" cy="492"/>
              </a:xfrm>
              <a:custGeom>
                <a:avLst/>
                <a:gdLst>
                  <a:gd name="T0" fmla="+- 0 3211 3030"/>
                  <a:gd name="T1" fmla="*/ T0 w 242"/>
                  <a:gd name="T2" fmla="+- 0 7321 7321"/>
                  <a:gd name="T3" fmla="*/ 7321 h 492"/>
                  <a:gd name="T4" fmla="+- 0 3030 3030"/>
                  <a:gd name="T5" fmla="*/ T4 w 242"/>
                  <a:gd name="T6" fmla="+- 0 7418 7321"/>
                  <a:gd name="T7" fmla="*/ 7418 h 492"/>
                  <a:gd name="T8" fmla="+- 0 3040 3030"/>
                  <a:gd name="T9" fmla="*/ T8 w 242"/>
                  <a:gd name="T10" fmla="+- 0 7468 7321"/>
                  <a:gd name="T11" fmla="*/ 7468 h 492"/>
                  <a:gd name="T12" fmla="+- 0 3083 3030"/>
                  <a:gd name="T13" fmla="*/ T12 w 242"/>
                  <a:gd name="T14" fmla="+- 0 7494 7321"/>
                  <a:gd name="T15" fmla="*/ 7494 h 492"/>
                  <a:gd name="T16" fmla="+- 0 3135 3030"/>
                  <a:gd name="T17" fmla="*/ T16 w 242"/>
                  <a:gd name="T18" fmla="+- 0 7515 7321"/>
                  <a:gd name="T19" fmla="*/ 7515 h 492"/>
                  <a:gd name="T20" fmla="+- 0 3174 3030"/>
                  <a:gd name="T21" fmla="*/ T20 w 242"/>
                  <a:gd name="T22" fmla="+- 0 7550 7321"/>
                  <a:gd name="T23" fmla="*/ 7550 h 492"/>
                  <a:gd name="T24" fmla="+- 0 3147 3030"/>
                  <a:gd name="T25" fmla="*/ T24 w 242"/>
                  <a:gd name="T26" fmla="+- 0 7558 7321"/>
                  <a:gd name="T27" fmla="*/ 7558 h 492"/>
                  <a:gd name="T28" fmla="+- 0 3260 3030"/>
                  <a:gd name="T29" fmla="*/ T28 w 242"/>
                  <a:gd name="T30" fmla="+- 0 7558 7321"/>
                  <a:gd name="T31" fmla="*/ 7558 h 492"/>
                  <a:gd name="T32" fmla="+- 0 3248 3030"/>
                  <a:gd name="T33" fmla="*/ T32 w 242"/>
                  <a:gd name="T34" fmla="+- 0 7481 7321"/>
                  <a:gd name="T35" fmla="*/ 7481 h 492"/>
                  <a:gd name="T36" fmla="+- 0 3231 3030"/>
                  <a:gd name="T37" fmla="*/ T36 w 242"/>
                  <a:gd name="T38" fmla="+- 0 7400 7321"/>
                  <a:gd name="T39" fmla="*/ 7400 h 492"/>
                  <a:gd name="T40" fmla="+- 0 3211 3030"/>
                  <a:gd name="T41" fmla="*/ T40 w 242"/>
                  <a:gd name="T42" fmla="+- 0 7321 7321"/>
                  <a:gd name="T43" fmla="*/ 7321 h 49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242" h="492">
                    <a:moveTo>
                      <a:pt x="181" y="0"/>
                    </a:moveTo>
                    <a:lnTo>
                      <a:pt x="0" y="97"/>
                    </a:lnTo>
                    <a:lnTo>
                      <a:pt x="10" y="147"/>
                    </a:lnTo>
                    <a:lnTo>
                      <a:pt x="53" y="173"/>
                    </a:lnTo>
                    <a:lnTo>
                      <a:pt x="105" y="194"/>
                    </a:lnTo>
                    <a:lnTo>
                      <a:pt x="144" y="229"/>
                    </a:lnTo>
                    <a:lnTo>
                      <a:pt x="117" y="237"/>
                    </a:lnTo>
                    <a:lnTo>
                      <a:pt x="230" y="237"/>
                    </a:lnTo>
                    <a:lnTo>
                      <a:pt x="218" y="160"/>
                    </a:lnTo>
                    <a:lnTo>
                      <a:pt x="201" y="79"/>
                    </a:lnTo>
                    <a:lnTo>
                      <a:pt x="181" y="0"/>
                    </a:lnTo>
                    <a:close/>
                  </a:path>
                </a:pathLst>
              </a:custGeom>
              <a:solidFill>
                <a:srgbClr val="FBF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231" name="Group 144"/>
            <p:cNvGrpSpPr>
              <a:grpSpLocks/>
            </p:cNvGrpSpPr>
            <p:nvPr/>
          </p:nvGrpSpPr>
          <p:grpSpPr bwMode="auto">
            <a:xfrm>
              <a:off x="997" y="6333"/>
              <a:ext cx="2165" cy="4336"/>
              <a:chOff x="997" y="6333"/>
              <a:chExt cx="2165" cy="4336"/>
            </a:xfrm>
          </p:grpSpPr>
          <p:sp>
            <p:nvSpPr>
              <p:cNvPr id="10402" name="Freeform 145"/>
              <p:cNvSpPr>
                <a:spLocks/>
              </p:cNvSpPr>
              <p:nvPr/>
            </p:nvSpPr>
            <p:spPr bwMode="auto">
              <a:xfrm>
                <a:off x="997" y="6333"/>
                <a:ext cx="2165" cy="4336"/>
              </a:xfrm>
              <a:custGeom>
                <a:avLst/>
                <a:gdLst>
                  <a:gd name="T0" fmla="+- 0 1963 997"/>
                  <a:gd name="T1" fmla="*/ T0 w 2165"/>
                  <a:gd name="T2" fmla="+- 0 10156 6333"/>
                  <a:gd name="T3" fmla="*/ 10156 h 4336"/>
                  <a:gd name="T4" fmla="+- 0 1174 997"/>
                  <a:gd name="T5" fmla="*/ T4 w 2165"/>
                  <a:gd name="T6" fmla="+- 0 10156 6333"/>
                  <a:gd name="T7" fmla="*/ 10156 h 4336"/>
                  <a:gd name="T8" fmla="+- 0 1196 997"/>
                  <a:gd name="T9" fmla="*/ T8 w 2165"/>
                  <a:gd name="T10" fmla="+- 0 10164 6333"/>
                  <a:gd name="T11" fmla="*/ 10164 h 4336"/>
                  <a:gd name="T12" fmla="+- 0 1205 997"/>
                  <a:gd name="T13" fmla="*/ T12 w 2165"/>
                  <a:gd name="T14" fmla="+- 0 10170 6333"/>
                  <a:gd name="T15" fmla="*/ 10170 h 4336"/>
                  <a:gd name="T16" fmla="+- 0 1218 997"/>
                  <a:gd name="T17" fmla="*/ T16 w 2165"/>
                  <a:gd name="T18" fmla="+- 0 10171 6333"/>
                  <a:gd name="T19" fmla="*/ 10171 h 4336"/>
                  <a:gd name="T20" fmla="+- 0 1227 997"/>
                  <a:gd name="T21" fmla="*/ T20 w 2165"/>
                  <a:gd name="T22" fmla="+- 0 10180 6333"/>
                  <a:gd name="T23" fmla="*/ 10180 h 4336"/>
                  <a:gd name="T24" fmla="+- 0 1165 997"/>
                  <a:gd name="T25" fmla="*/ T24 w 2165"/>
                  <a:gd name="T26" fmla="+- 0 10227 6333"/>
                  <a:gd name="T27" fmla="*/ 10227 h 4336"/>
                  <a:gd name="T28" fmla="+- 0 1105 997"/>
                  <a:gd name="T29" fmla="*/ T28 w 2165"/>
                  <a:gd name="T30" fmla="+- 0 10281 6333"/>
                  <a:gd name="T31" fmla="*/ 10281 h 4336"/>
                  <a:gd name="T32" fmla="+- 0 1053 997"/>
                  <a:gd name="T33" fmla="*/ T32 w 2165"/>
                  <a:gd name="T34" fmla="+- 0 10342 6333"/>
                  <a:gd name="T35" fmla="*/ 10342 h 4336"/>
                  <a:gd name="T36" fmla="+- 0 1015 997"/>
                  <a:gd name="T37" fmla="*/ T36 w 2165"/>
                  <a:gd name="T38" fmla="+- 0 10409 6333"/>
                  <a:gd name="T39" fmla="*/ 10409 h 4336"/>
                  <a:gd name="T40" fmla="+- 0 997 997"/>
                  <a:gd name="T41" fmla="*/ T40 w 2165"/>
                  <a:gd name="T42" fmla="+- 0 10480 6333"/>
                  <a:gd name="T43" fmla="*/ 10480 h 4336"/>
                  <a:gd name="T44" fmla="+- 0 1004 997"/>
                  <a:gd name="T45" fmla="*/ T44 w 2165"/>
                  <a:gd name="T46" fmla="+- 0 10554 6333"/>
                  <a:gd name="T47" fmla="*/ 10554 h 4336"/>
                  <a:gd name="T48" fmla="+- 0 1061 997"/>
                  <a:gd name="T49" fmla="*/ T48 w 2165"/>
                  <a:gd name="T50" fmla="+- 0 10613 6333"/>
                  <a:gd name="T51" fmla="*/ 10613 h 4336"/>
                  <a:gd name="T52" fmla="+- 0 1134 997"/>
                  <a:gd name="T53" fmla="*/ T52 w 2165"/>
                  <a:gd name="T54" fmla="+- 0 10650 6333"/>
                  <a:gd name="T55" fmla="*/ 10650 h 4336"/>
                  <a:gd name="T56" fmla="+- 0 1218 997"/>
                  <a:gd name="T57" fmla="*/ T56 w 2165"/>
                  <a:gd name="T58" fmla="+- 0 10668 6333"/>
                  <a:gd name="T59" fmla="*/ 10668 h 4336"/>
                  <a:gd name="T60" fmla="+- 0 1306 997"/>
                  <a:gd name="T61" fmla="*/ T60 w 2165"/>
                  <a:gd name="T62" fmla="+- 0 10667 6333"/>
                  <a:gd name="T63" fmla="*/ 10667 h 4336"/>
                  <a:gd name="T64" fmla="+- 0 1387 997"/>
                  <a:gd name="T65" fmla="*/ T64 w 2165"/>
                  <a:gd name="T66" fmla="+- 0 10653 6333"/>
                  <a:gd name="T67" fmla="*/ 10653 h 4336"/>
                  <a:gd name="T68" fmla="+- 0 1461 997"/>
                  <a:gd name="T69" fmla="*/ T68 w 2165"/>
                  <a:gd name="T70" fmla="+- 0 10629 6333"/>
                  <a:gd name="T71" fmla="*/ 10629 h 4336"/>
                  <a:gd name="T72" fmla="+- 0 1529 997"/>
                  <a:gd name="T73" fmla="*/ T72 w 2165"/>
                  <a:gd name="T74" fmla="+- 0 10596 6333"/>
                  <a:gd name="T75" fmla="*/ 10596 h 4336"/>
                  <a:gd name="T76" fmla="+- 0 1592 997"/>
                  <a:gd name="T77" fmla="*/ T76 w 2165"/>
                  <a:gd name="T78" fmla="+- 0 10556 6333"/>
                  <a:gd name="T79" fmla="*/ 10556 h 4336"/>
                  <a:gd name="T80" fmla="+- 0 1652 997"/>
                  <a:gd name="T81" fmla="*/ T80 w 2165"/>
                  <a:gd name="T82" fmla="+- 0 10513 6333"/>
                  <a:gd name="T83" fmla="*/ 10513 h 4336"/>
                  <a:gd name="T84" fmla="+- 0 1712 997"/>
                  <a:gd name="T85" fmla="*/ T84 w 2165"/>
                  <a:gd name="T86" fmla="+- 0 10467 6333"/>
                  <a:gd name="T87" fmla="*/ 10467 h 4336"/>
                  <a:gd name="T88" fmla="+- 0 1772 997"/>
                  <a:gd name="T89" fmla="*/ T88 w 2165"/>
                  <a:gd name="T90" fmla="+- 0 10421 6333"/>
                  <a:gd name="T91" fmla="*/ 10421 h 4336"/>
                  <a:gd name="T92" fmla="+- 0 1834 997"/>
                  <a:gd name="T93" fmla="*/ T92 w 2165"/>
                  <a:gd name="T94" fmla="+- 0 10378 6333"/>
                  <a:gd name="T95" fmla="*/ 10378 h 4336"/>
                  <a:gd name="T96" fmla="+- 0 1900 997"/>
                  <a:gd name="T97" fmla="*/ T96 w 2165"/>
                  <a:gd name="T98" fmla="+- 0 10339 6333"/>
                  <a:gd name="T99" fmla="*/ 10339 h 4336"/>
                  <a:gd name="T100" fmla="+- 0 1947 997"/>
                  <a:gd name="T101" fmla="*/ T100 w 2165"/>
                  <a:gd name="T102" fmla="+- 0 10288 6333"/>
                  <a:gd name="T103" fmla="*/ 10288 h 4336"/>
                  <a:gd name="T104" fmla="+- 0 1965 997"/>
                  <a:gd name="T105" fmla="*/ T104 w 2165"/>
                  <a:gd name="T106" fmla="+- 0 10227 6333"/>
                  <a:gd name="T107" fmla="*/ 10227 h 4336"/>
                  <a:gd name="T108" fmla="+- 0 1964 997"/>
                  <a:gd name="T109" fmla="*/ T108 w 2165"/>
                  <a:gd name="T110" fmla="+- 0 10162 6333"/>
                  <a:gd name="T111" fmla="*/ 10162 h 4336"/>
                  <a:gd name="T112" fmla="+- 0 1963 997"/>
                  <a:gd name="T113" fmla="*/ T112 w 2165"/>
                  <a:gd name="T114" fmla="+- 0 10156 6333"/>
                  <a:gd name="T115" fmla="*/ 10156 h 433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2165" h="4336">
                    <a:moveTo>
                      <a:pt x="966" y="3823"/>
                    </a:moveTo>
                    <a:lnTo>
                      <a:pt x="177" y="3823"/>
                    </a:lnTo>
                    <a:lnTo>
                      <a:pt x="199" y="3831"/>
                    </a:lnTo>
                    <a:lnTo>
                      <a:pt x="208" y="3837"/>
                    </a:lnTo>
                    <a:lnTo>
                      <a:pt x="221" y="3838"/>
                    </a:lnTo>
                    <a:lnTo>
                      <a:pt x="230" y="3847"/>
                    </a:lnTo>
                    <a:lnTo>
                      <a:pt x="168" y="3894"/>
                    </a:lnTo>
                    <a:lnTo>
                      <a:pt x="108" y="3948"/>
                    </a:lnTo>
                    <a:lnTo>
                      <a:pt x="56" y="4009"/>
                    </a:lnTo>
                    <a:lnTo>
                      <a:pt x="18" y="4076"/>
                    </a:lnTo>
                    <a:lnTo>
                      <a:pt x="0" y="4147"/>
                    </a:lnTo>
                    <a:lnTo>
                      <a:pt x="7" y="4221"/>
                    </a:lnTo>
                    <a:lnTo>
                      <a:pt x="64" y="4280"/>
                    </a:lnTo>
                    <a:lnTo>
                      <a:pt x="137" y="4317"/>
                    </a:lnTo>
                    <a:lnTo>
                      <a:pt x="221" y="4335"/>
                    </a:lnTo>
                    <a:lnTo>
                      <a:pt x="309" y="4334"/>
                    </a:lnTo>
                    <a:lnTo>
                      <a:pt x="390" y="4320"/>
                    </a:lnTo>
                    <a:lnTo>
                      <a:pt x="464" y="4296"/>
                    </a:lnTo>
                    <a:lnTo>
                      <a:pt x="532" y="4263"/>
                    </a:lnTo>
                    <a:lnTo>
                      <a:pt x="595" y="4223"/>
                    </a:lnTo>
                    <a:lnTo>
                      <a:pt x="655" y="4180"/>
                    </a:lnTo>
                    <a:lnTo>
                      <a:pt x="715" y="4134"/>
                    </a:lnTo>
                    <a:lnTo>
                      <a:pt x="775" y="4088"/>
                    </a:lnTo>
                    <a:lnTo>
                      <a:pt x="837" y="4045"/>
                    </a:lnTo>
                    <a:lnTo>
                      <a:pt x="903" y="4006"/>
                    </a:lnTo>
                    <a:lnTo>
                      <a:pt x="950" y="3955"/>
                    </a:lnTo>
                    <a:lnTo>
                      <a:pt x="968" y="3894"/>
                    </a:lnTo>
                    <a:lnTo>
                      <a:pt x="967" y="3829"/>
                    </a:lnTo>
                    <a:lnTo>
                      <a:pt x="966" y="3823"/>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03" name="Freeform 146"/>
              <p:cNvSpPr>
                <a:spLocks/>
              </p:cNvSpPr>
              <p:nvPr/>
            </p:nvSpPr>
            <p:spPr bwMode="auto">
              <a:xfrm>
                <a:off x="997" y="6333"/>
                <a:ext cx="2165" cy="4336"/>
              </a:xfrm>
              <a:custGeom>
                <a:avLst/>
                <a:gdLst>
                  <a:gd name="T0" fmla="+- 0 2910 997"/>
                  <a:gd name="T1" fmla="*/ T0 w 2165"/>
                  <a:gd name="T2" fmla="+- 0 9006 6333"/>
                  <a:gd name="T3" fmla="*/ 9006 h 4336"/>
                  <a:gd name="T4" fmla="+- 0 2185 997"/>
                  <a:gd name="T5" fmla="*/ T4 w 2165"/>
                  <a:gd name="T6" fmla="+- 0 9006 6333"/>
                  <a:gd name="T7" fmla="*/ 9006 h 4336"/>
                  <a:gd name="T8" fmla="+- 0 2194 997"/>
                  <a:gd name="T9" fmla="*/ T8 w 2165"/>
                  <a:gd name="T10" fmla="+- 0 9019 6333"/>
                  <a:gd name="T11" fmla="*/ 9019 h 4336"/>
                  <a:gd name="T12" fmla="+- 0 2203 997"/>
                  <a:gd name="T13" fmla="*/ T12 w 2165"/>
                  <a:gd name="T14" fmla="+- 0 9128 6333"/>
                  <a:gd name="T15" fmla="*/ 9128 h 4336"/>
                  <a:gd name="T16" fmla="+- 0 2211 997"/>
                  <a:gd name="T17" fmla="*/ T16 w 2165"/>
                  <a:gd name="T18" fmla="+- 0 9223 6333"/>
                  <a:gd name="T19" fmla="*/ 9223 h 4336"/>
                  <a:gd name="T20" fmla="+- 0 2218 997"/>
                  <a:gd name="T21" fmla="*/ T20 w 2165"/>
                  <a:gd name="T22" fmla="+- 0 9306 6333"/>
                  <a:gd name="T23" fmla="*/ 9306 h 4336"/>
                  <a:gd name="T24" fmla="+- 0 2223 997"/>
                  <a:gd name="T25" fmla="*/ T24 w 2165"/>
                  <a:gd name="T26" fmla="+- 0 9380 6333"/>
                  <a:gd name="T27" fmla="*/ 9380 h 4336"/>
                  <a:gd name="T28" fmla="+- 0 2224 997"/>
                  <a:gd name="T29" fmla="*/ T28 w 2165"/>
                  <a:gd name="T30" fmla="+- 0 9447 6333"/>
                  <a:gd name="T31" fmla="*/ 9447 h 4336"/>
                  <a:gd name="T32" fmla="+- 0 2222 997"/>
                  <a:gd name="T33" fmla="*/ T32 w 2165"/>
                  <a:gd name="T34" fmla="+- 0 9511 6333"/>
                  <a:gd name="T35" fmla="*/ 9511 h 4336"/>
                  <a:gd name="T36" fmla="+- 0 2216 997"/>
                  <a:gd name="T37" fmla="*/ T36 w 2165"/>
                  <a:gd name="T38" fmla="+- 0 9573 6333"/>
                  <a:gd name="T39" fmla="*/ 9573 h 4336"/>
                  <a:gd name="T40" fmla="+- 0 2204 997"/>
                  <a:gd name="T41" fmla="*/ T40 w 2165"/>
                  <a:gd name="T42" fmla="+- 0 9637 6333"/>
                  <a:gd name="T43" fmla="*/ 9637 h 4336"/>
                  <a:gd name="T44" fmla="+- 0 2186 997"/>
                  <a:gd name="T45" fmla="*/ T44 w 2165"/>
                  <a:gd name="T46" fmla="+- 0 9706 6333"/>
                  <a:gd name="T47" fmla="*/ 9706 h 4336"/>
                  <a:gd name="T48" fmla="+- 0 2161 997"/>
                  <a:gd name="T49" fmla="*/ T48 w 2165"/>
                  <a:gd name="T50" fmla="+- 0 9781 6333"/>
                  <a:gd name="T51" fmla="*/ 9781 h 4336"/>
                  <a:gd name="T52" fmla="+- 0 2129 997"/>
                  <a:gd name="T53" fmla="*/ T52 w 2165"/>
                  <a:gd name="T54" fmla="+- 0 9866 6333"/>
                  <a:gd name="T55" fmla="*/ 9866 h 4336"/>
                  <a:gd name="T56" fmla="+- 0 2088 997"/>
                  <a:gd name="T57" fmla="*/ T56 w 2165"/>
                  <a:gd name="T58" fmla="+- 0 9963 6333"/>
                  <a:gd name="T59" fmla="*/ 9963 h 4336"/>
                  <a:gd name="T60" fmla="+- 0 2076 997"/>
                  <a:gd name="T61" fmla="*/ T60 w 2165"/>
                  <a:gd name="T62" fmla="+- 0 10025 6333"/>
                  <a:gd name="T63" fmla="*/ 10025 h 4336"/>
                  <a:gd name="T64" fmla="+- 0 2078 997"/>
                  <a:gd name="T65" fmla="*/ T64 w 2165"/>
                  <a:gd name="T66" fmla="+- 0 10083 6333"/>
                  <a:gd name="T67" fmla="*/ 10083 h 4336"/>
                  <a:gd name="T68" fmla="+- 0 2086 997"/>
                  <a:gd name="T69" fmla="*/ T68 w 2165"/>
                  <a:gd name="T70" fmla="+- 0 10141 6333"/>
                  <a:gd name="T71" fmla="*/ 10141 h 4336"/>
                  <a:gd name="T72" fmla="+- 0 2090 997"/>
                  <a:gd name="T73" fmla="*/ T72 w 2165"/>
                  <a:gd name="T74" fmla="+- 0 10201 6333"/>
                  <a:gd name="T75" fmla="*/ 10201 h 4336"/>
                  <a:gd name="T76" fmla="+- 0 2153 997"/>
                  <a:gd name="T77" fmla="*/ T76 w 2165"/>
                  <a:gd name="T78" fmla="+- 0 10254 6333"/>
                  <a:gd name="T79" fmla="*/ 10254 h 4336"/>
                  <a:gd name="T80" fmla="+- 0 2221 997"/>
                  <a:gd name="T81" fmla="*/ T80 w 2165"/>
                  <a:gd name="T82" fmla="+- 0 10300 6333"/>
                  <a:gd name="T83" fmla="*/ 10300 h 4336"/>
                  <a:gd name="T84" fmla="+- 0 2293 997"/>
                  <a:gd name="T85" fmla="*/ T84 w 2165"/>
                  <a:gd name="T86" fmla="+- 0 10340 6333"/>
                  <a:gd name="T87" fmla="*/ 10340 h 4336"/>
                  <a:gd name="T88" fmla="+- 0 2367 997"/>
                  <a:gd name="T89" fmla="*/ T88 w 2165"/>
                  <a:gd name="T90" fmla="+- 0 10374 6333"/>
                  <a:gd name="T91" fmla="*/ 10374 h 4336"/>
                  <a:gd name="T92" fmla="+- 0 2443 997"/>
                  <a:gd name="T93" fmla="*/ T92 w 2165"/>
                  <a:gd name="T94" fmla="+- 0 10405 6333"/>
                  <a:gd name="T95" fmla="*/ 10405 h 4336"/>
                  <a:gd name="T96" fmla="+- 0 2521 997"/>
                  <a:gd name="T97" fmla="*/ T96 w 2165"/>
                  <a:gd name="T98" fmla="+- 0 10432 6333"/>
                  <a:gd name="T99" fmla="*/ 10432 h 4336"/>
                  <a:gd name="T100" fmla="+- 0 2754 997"/>
                  <a:gd name="T101" fmla="*/ T100 w 2165"/>
                  <a:gd name="T102" fmla="+- 0 10508 6333"/>
                  <a:gd name="T103" fmla="*/ 10508 h 4336"/>
                  <a:gd name="T104" fmla="+- 0 2900 997"/>
                  <a:gd name="T105" fmla="*/ T104 w 2165"/>
                  <a:gd name="T106" fmla="+- 0 10513 6333"/>
                  <a:gd name="T107" fmla="*/ 10513 h 4336"/>
                  <a:gd name="T108" fmla="+- 0 2976 997"/>
                  <a:gd name="T109" fmla="*/ T108 w 2165"/>
                  <a:gd name="T110" fmla="+- 0 10512 6333"/>
                  <a:gd name="T111" fmla="*/ 10512 h 4336"/>
                  <a:gd name="T112" fmla="+- 0 3048 997"/>
                  <a:gd name="T113" fmla="*/ T112 w 2165"/>
                  <a:gd name="T114" fmla="+- 0 10499 6333"/>
                  <a:gd name="T115" fmla="*/ 10499 h 4336"/>
                  <a:gd name="T116" fmla="+- 0 3111 997"/>
                  <a:gd name="T117" fmla="*/ T116 w 2165"/>
                  <a:gd name="T118" fmla="+- 0 10470 6333"/>
                  <a:gd name="T119" fmla="*/ 10470 h 4336"/>
                  <a:gd name="T120" fmla="+- 0 3161 997"/>
                  <a:gd name="T121" fmla="*/ T120 w 2165"/>
                  <a:gd name="T122" fmla="+- 0 10420 6333"/>
                  <a:gd name="T123" fmla="*/ 10420 h 4336"/>
                  <a:gd name="T124" fmla="+- 0 3158 997"/>
                  <a:gd name="T125" fmla="*/ T124 w 2165"/>
                  <a:gd name="T126" fmla="+- 0 10362 6333"/>
                  <a:gd name="T127" fmla="*/ 10362 h 4336"/>
                  <a:gd name="T128" fmla="+- 0 3132 997"/>
                  <a:gd name="T129" fmla="*/ T128 w 2165"/>
                  <a:gd name="T130" fmla="+- 0 10248 6333"/>
                  <a:gd name="T131" fmla="*/ 10248 h 4336"/>
                  <a:gd name="T132" fmla="+- 0 3092 997"/>
                  <a:gd name="T133" fmla="*/ T132 w 2165"/>
                  <a:gd name="T134" fmla="+- 0 10203 6333"/>
                  <a:gd name="T135" fmla="*/ 10203 h 4336"/>
                  <a:gd name="T136" fmla="+- 0 3031 997"/>
                  <a:gd name="T137" fmla="*/ T136 w 2165"/>
                  <a:gd name="T138" fmla="+- 0 10152 6333"/>
                  <a:gd name="T139" fmla="*/ 10152 h 4336"/>
                  <a:gd name="T140" fmla="+- 0 2966 997"/>
                  <a:gd name="T141" fmla="*/ T140 w 2165"/>
                  <a:gd name="T142" fmla="+- 0 10105 6333"/>
                  <a:gd name="T143" fmla="*/ 10105 h 4336"/>
                  <a:gd name="T144" fmla="+- 0 2848 997"/>
                  <a:gd name="T145" fmla="*/ T144 w 2165"/>
                  <a:gd name="T146" fmla="+- 0 10025 6333"/>
                  <a:gd name="T147" fmla="*/ 10025 h 4336"/>
                  <a:gd name="T148" fmla="+- 0 2833 997"/>
                  <a:gd name="T149" fmla="*/ T148 w 2165"/>
                  <a:gd name="T150" fmla="+- 0 10014 6333"/>
                  <a:gd name="T151" fmla="*/ 10014 h 4336"/>
                  <a:gd name="T152" fmla="+- 0 2852 997"/>
                  <a:gd name="T153" fmla="*/ T152 w 2165"/>
                  <a:gd name="T154" fmla="+- 0 10005 6333"/>
                  <a:gd name="T155" fmla="*/ 10005 h 4336"/>
                  <a:gd name="T156" fmla="+- 0 2874 997"/>
                  <a:gd name="T157" fmla="*/ T156 w 2165"/>
                  <a:gd name="T158" fmla="+- 0 9995 6333"/>
                  <a:gd name="T159" fmla="*/ 9995 h 4336"/>
                  <a:gd name="T160" fmla="+- 0 2895 997"/>
                  <a:gd name="T161" fmla="*/ T160 w 2165"/>
                  <a:gd name="T162" fmla="+- 0 9981 6333"/>
                  <a:gd name="T163" fmla="*/ 9981 h 4336"/>
                  <a:gd name="T164" fmla="+- 0 2908 997"/>
                  <a:gd name="T165" fmla="*/ T164 w 2165"/>
                  <a:gd name="T166" fmla="+- 0 9960 6333"/>
                  <a:gd name="T167" fmla="*/ 9960 h 4336"/>
                  <a:gd name="T168" fmla="+- 0 2908 997"/>
                  <a:gd name="T169" fmla="*/ T168 w 2165"/>
                  <a:gd name="T170" fmla="+- 0 9940 6333"/>
                  <a:gd name="T171" fmla="*/ 9940 h 4336"/>
                  <a:gd name="T172" fmla="+- 0 2896 997"/>
                  <a:gd name="T173" fmla="*/ T172 w 2165"/>
                  <a:gd name="T174" fmla="+- 0 9926 6333"/>
                  <a:gd name="T175" fmla="*/ 9926 h 4336"/>
                  <a:gd name="T176" fmla="+- 0 2878 997"/>
                  <a:gd name="T177" fmla="*/ T176 w 2165"/>
                  <a:gd name="T178" fmla="+- 0 9916 6333"/>
                  <a:gd name="T179" fmla="*/ 9916 h 4336"/>
                  <a:gd name="T180" fmla="+- 0 2864 997"/>
                  <a:gd name="T181" fmla="*/ T180 w 2165"/>
                  <a:gd name="T182" fmla="+- 0 9912 6333"/>
                  <a:gd name="T183" fmla="*/ 9912 h 4336"/>
                  <a:gd name="T184" fmla="+- 0 2809 997"/>
                  <a:gd name="T185" fmla="*/ T184 w 2165"/>
                  <a:gd name="T186" fmla="+- 0 9912 6333"/>
                  <a:gd name="T187" fmla="*/ 9912 h 4336"/>
                  <a:gd name="T188" fmla="+- 0 2794 997"/>
                  <a:gd name="T189" fmla="*/ T188 w 2165"/>
                  <a:gd name="T190" fmla="+- 0 9907 6333"/>
                  <a:gd name="T191" fmla="*/ 9907 h 4336"/>
                  <a:gd name="T192" fmla="+- 0 2797 997"/>
                  <a:gd name="T193" fmla="*/ T192 w 2165"/>
                  <a:gd name="T194" fmla="+- 0 9872 6333"/>
                  <a:gd name="T195" fmla="*/ 9872 h 4336"/>
                  <a:gd name="T196" fmla="+- 0 2792 997"/>
                  <a:gd name="T197" fmla="*/ T196 w 2165"/>
                  <a:gd name="T198" fmla="+- 0 9834 6333"/>
                  <a:gd name="T199" fmla="*/ 9834 h 4336"/>
                  <a:gd name="T200" fmla="+- 0 2784 997"/>
                  <a:gd name="T201" fmla="*/ T200 w 2165"/>
                  <a:gd name="T202" fmla="+- 0 9798 6333"/>
                  <a:gd name="T203" fmla="*/ 9798 h 4336"/>
                  <a:gd name="T204" fmla="+- 0 2775 997"/>
                  <a:gd name="T205" fmla="*/ T204 w 2165"/>
                  <a:gd name="T206" fmla="+- 0 9766 6333"/>
                  <a:gd name="T207" fmla="*/ 9766 h 4336"/>
                  <a:gd name="T208" fmla="+- 0 2792 997"/>
                  <a:gd name="T209" fmla="*/ T208 w 2165"/>
                  <a:gd name="T210" fmla="+- 0 9679 6333"/>
                  <a:gd name="T211" fmla="*/ 9679 h 4336"/>
                  <a:gd name="T212" fmla="+- 0 2808 997"/>
                  <a:gd name="T213" fmla="*/ T212 w 2165"/>
                  <a:gd name="T214" fmla="+- 0 9597 6333"/>
                  <a:gd name="T215" fmla="*/ 9597 h 4336"/>
                  <a:gd name="T216" fmla="+- 0 2824 997"/>
                  <a:gd name="T217" fmla="*/ T216 w 2165"/>
                  <a:gd name="T218" fmla="+- 0 9519 6333"/>
                  <a:gd name="T219" fmla="*/ 9519 h 4336"/>
                  <a:gd name="T220" fmla="+- 0 2839 997"/>
                  <a:gd name="T221" fmla="*/ T220 w 2165"/>
                  <a:gd name="T222" fmla="+- 0 9444 6333"/>
                  <a:gd name="T223" fmla="*/ 9444 h 4336"/>
                  <a:gd name="T224" fmla="+- 0 2853 997"/>
                  <a:gd name="T225" fmla="*/ T224 w 2165"/>
                  <a:gd name="T226" fmla="+- 0 9370 6333"/>
                  <a:gd name="T227" fmla="*/ 9370 h 4336"/>
                  <a:gd name="T228" fmla="+- 0 2866 997"/>
                  <a:gd name="T229" fmla="*/ T228 w 2165"/>
                  <a:gd name="T230" fmla="+- 0 9298 6333"/>
                  <a:gd name="T231" fmla="*/ 9298 h 4336"/>
                  <a:gd name="T232" fmla="+- 0 2879 997"/>
                  <a:gd name="T233" fmla="*/ T232 w 2165"/>
                  <a:gd name="T234" fmla="+- 0 9226 6333"/>
                  <a:gd name="T235" fmla="*/ 9226 h 4336"/>
                  <a:gd name="T236" fmla="+- 0 2890 997"/>
                  <a:gd name="T237" fmla="*/ T236 w 2165"/>
                  <a:gd name="T238" fmla="+- 0 9153 6333"/>
                  <a:gd name="T239" fmla="*/ 9153 h 4336"/>
                  <a:gd name="T240" fmla="+- 0 2901 997"/>
                  <a:gd name="T241" fmla="*/ T240 w 2165"/>
                  <a:gd name="T242" fmla="+- 0 9078 6333"/>
                  <a:gd name="T243" fmla="*/ 9078 h 4336"/>
                  <a:gd name="T244" fmla="+- 0 2910 997"/>
                  <a:gd name="T245" fmla="*/ T244 w 2165"/>
                  <a:gd name="T246" fmla="+- 0 9006 6333"/>
                  <a:gd name="T247" fmla="*/ 9006 h 433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 ang="0">
                    <a:pos x="T237" y="T239"/>
                  </a:cxn>
                  <a:cxn ang="0">
                    <a:pos x="T241" y="T243"/>
                  </a:cxn>
                  <a:cxn ang="0">
                    <a:pos x="T245" y="T247"/>
                  </a:cxn>
                </a:cxnLst>
                <a:rect l="0" t="0" r="r" b="b"/>
                <a:pathLst>
                  <a:path w="2165" h="4336">
                    <a:moveTo>
                      <a:pt x="1913" y="2673"/>
                    </a:moveTo>
                    <a:lnTo>
                      <a:pt x="1188" y="2673"/>
                    </a:lnTo>
                    <a:lnTo>
                      <a:pt x="1197" y="2686"/>
                    </a:lnTo>
                    <a:lnTo>
                      <a:pt x="1206" y="2795"/>
                    </a:lnTo>
                    <a:lnTo>
                      <a:pt x="1214" y="2890"/>
                    </a:lnTo>
                    <a:lnTo>
                      <a:pt x="1221" y="2973"/>
                    </a:lnTo>
                    <a:lnTo>
                      <a:pt x="1226" y="3047"/>
                    </a:lnTo>
                    <a:lnTo>
                      <a:pt x="1227" y="3114"/>
                    </a:lnTo>
                    <a:lnTo>
                      <a:pt x="1225" y="3178"/>
                    </a:lnTo>
                    <a:lnTo>
                      <a:pt x="1219" y="3240"/>
                    </a:lnTo>
                    <a:lnTo>
                      <a:pt x="1207" y="3304"/>
                    </a:lnTo>
                    <a:lnTo>
                      <a:pt x="1189" y="3373"/>
                    </a:lnTo>
                    <a:lnTo>
                      <a:pt x="1164" y="3448"/>
                    </a:lnTo>
                    <a:lnTo>
                      <a:pt x="1132" y="3533"/>
                    </a:lnTo>
                    <a:lnTo>
                      <a:pt x="1091" y="3630"/>
                    </a:lnTo>
                    <a:lnTo>
                      <a:pt x="1079" y="3692"/>
                    </a:lnTo>
                    <a:lnTo>
                      <a:pt x="1081" y="3750"/>
                    </a:lnTo>
                    <a:lnTo>
                      <a:pt x="1089" y="3808"/>
                    </a:lnTo>
                    <a:lnTo>
                      <a:pt x="1093" y="3868"/>
                    </a:lnTo>
                    <a:lnTo>
                      <a:pt x="1156" y="3921"/>
                    </a:lnTo>
                    <a:lnTo>
                      <a:pt x="1224" y="3967"/>
                    </a:lnTo>
                    <a:lnTo>
                      <a:pt x="1296" y="4007"/>
                    </a:lnTo>
                    <a:lnTo>
                      <a:pt x="1370" y="4041"/>
                    </a:lnTo>
                    <a:lnTo>
                      <a:pt x="1446" y="4072"/>
                    </a:lnTo>
                    <a:lnTo>
                      <a:pt x="1524" y="4099"/>
                    </a:lnTo>
                    <a:lnTo>
                      <a:pt x="1757" y="4175"/>
                    </a:lnTo>
                    <a:lnTo>
                      <a:pt x="1903" y="4180"/>
                    </a:lnTo>
                    <a:lnTo>
                      <a:pt x="1979" y="4179"/>
                    </a:lnTo>
                    <a:lnTo>
                      <a:pt x="2051" y="4166"/>
                    </a:lnTo>
                    <a:lnTo>
                      <a:pt x="2114" y="4137"/>
                    </a:lnTo>
                    <a:lnTo>
                      <a:pt x="2164" y="4087"/>
                    </a:lnTo>
                    <a:lnTo>
                      <a:pt x="2161" y="4029"/>
                    </a:lnTo>
                    <a:lnTo>
                      <a:pt x="2135" y="3915"/>
                    </a:lnTo>
                    <a:lnTo>
                      <a:pt x="2095" y="3870"/>
                    </a:lnTo>
                    <a:lnTo>
                      <a:pt x="2034" y="3819"/>
                    </a:lnTo>
                    <a:lnTo>
                      <a:pt x="1969" y="3772"/>
                    </a:lnTo>
                    <a:lnTo>
                      <a:pt x="1851" y="3692"/>
                    </a:lnTo>
                    <a:lnTo>
                      <a:pt x="1836" y="3681"/>
                    </a:lnTo>
                    <a:lnTo>
                      <a:pt x="1855" y="3672"/>
                    </a:lnTo>
                    <a:lnTo>
                      <a:pt x="1877" y="3662"/>
                    </a:lnTo>
                    <a:lnTo>
                      <a:pt x="1898" y="3648"/>
                    </a:lnTo>
                    <a:lnTo>
                      <a:pt x="1911" y="3627"/>
                    </a:lnTo>
                    <a:lnTo>
                      <a:pt x="1911" y="3607"/>
                    </a:lnTo>
                    <a:lnTo>
                      <a:pt x="1899" y="3593"/>
                    </a:lnTo>
                    <a:lnTo>
                      <a:pt x="1881" y="3583"/>
                    </a:lnTo>
                    <a:lnTo>
                      <a:pt x="1867" y="3579"/>
                    </a:lnTo>
                    <a:lnTo>
                      <a:pt x="1812" y="3579"/>
                    </a:lnTo>
                    <a:lnTo>
                      <a:pt x="1797" y="3574"/>
                    </a:lnTo>
                    <a:lnTo>
                      <a:pt x="1800" y="3539"/>
                    </a:lnTo>
                    <a:lnTo>
                      <a:pt x="1795" y="3501"/>
                    </a:lnTo>
                    <a:lnTo>
                      <a:pt x="1787" y="3465"/>
                    </a:lnTo>
                    <a:lnTo>
                      <a:pt x="1778" y="3433"/>
                    </a:lnTo>
                    <a:lnTo>
                      <a:pt x="1795" y="3346"/>
                    </a:lnTo>
                    <a:lnTo>
                      <a:pt x="1811" y="3264"/>
                    </a:lnTo>
                    <a:lnTo>
                      <a:pt x="1827" y="3186"/>
                    </a:lnTo>
                    <a:lnTo>
                      <a:pt x="1842" y="3111"/>
                    </a:lnTo>
                    <a:lnTo>
                      <a:pt x="1856" y="3037"/>
                    </a:lnTo>
                    <a:lnTo>
                      <a:pt x="1869" y="2965"/>
                    </a:lnTo>
                    <a:lnTo>
                      <a:pt x="1882" y="2893"/>
                    </a:lnTo>
                    <a:lnTo>
                      <a:pt x="1893" y="2820"/>
                    </a:lnTo>
                    <a:lnTo>
                      <a:pt x="1904" y="2745"/>
                    </a:lnTo>
                    <a:lnTo>
                      <a:pt x="1913" y="2673"/>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04" name="Freeform 147"/>
              <p:cNvSpPr>
                <a:spLocks/>
              </p:cNvSpPr>
              <p:nvPr/>
            </p:nvSpPr>
            <p:spPr bwMode="auto">
              <a:xfrm>
                <a:off x="997" y="6333"/>
                <a:ext cx="2165" cy="4336"/>
              </a:xfrm>
              <a:custGeom>
                <a:avLst/>
                <a:gdLst>
                  <a:gd name="T0" fmla="+- 0 1904 997"/>
                  <a:gd name="T1" fmla="*/ T0 w 2165"/>
                  <a:gd name="T2" fmla="+- 0 6334 6333"/>
                  <a:gd name="T3" fmla="*/ 6334 h 4336"/>
                  <a:gd name="T4" fmla="+- 0 1649 997"/>
                  <a:gd name="T5" fmla="*/ T4 w 2165"/>
                  <a:gd name="T6" fmla="+- 0 6441 6333"/>
                  <a:gd name="T7" fmla="*/ 6441 h 4336"/>
                  <a:gd name="T8" fmla="+- 0 1616 997"/>
                  <a:gd name="T9" fmla="*/ T8 w 2165"/>
                  <a:gd name="T10" fmla="+- 0 6590 6333"/>
                  <a:gd name="T11" fmla="*/ 6590 h 4336"/>
                  <a:gd name="T12" fmla="+- 0 1582 997"/>
                  <a:gd name="T13" fmla="*/ T12 w 2165"/>
                  <a:gd name="T14" fmla="+- 0 6777 6333"/>
                  <a:gd name="T15" fmla="*/ 6777 h 4336"/>
                  <a:gd name="T16" fmla="+- 0 1549 997"/>
                  <a:gd name="T17" fmla="*/ T16 w 2165"/>
                  <a:gd name="T18" fmla="+- 0 6977 6333"/>
                  <a:gd name="T19" fmla="*/ 6977 h 4336"/>
                  <a:gd name="T20" fmla="+- 0 1520 997"/>
                  <a:gd name="T21" fmla="*/ T20 w 2165"/>
                  <a:gd name="T22" fmla="+- 0 7165 6333"/>
                  <a:gd name="T23" fmla="*/ 7165 h 4336"/>
                  <a:gd name="T24" fmla="+- 0 1497 997"/>
                  <a:gd name="T25" fmla="*/ T24 w 2165"/>
                  <a:gd name="T26" fmla="+- 0 7317 6333"/>
                  <a:gd name="T27" fmla="*/ 7317 h 4336"/>
                  <a:gd name="T28" fmla="+- 0 1425 997"/>
                  <a:gd name="T29" fmla="*/ T28 w 2165"/>
                  <a:gd name="T30" fmla="+- 0 7937 6333"/>
                  <a:gd name="T31" fmla="*/ 7937 h 4336"/>
                  <a:gd name="T32" fmla="+- 0 1423 997"/>
                  <a:gd name="T33" fmla="*/ T32 w 2165"/>
                  <a:gd name="T34" fmla="+- 0 8037 6333"/>
                  <a:gd name="T35" fmla="*/ 8037 h 4336"/>
                  <a:gd name="T36" fmla="+- 0 1410 997"/>
                  <a:gd name="T37" fmla="*/ T36 w 2165"/>
                  <a:gd name="T38" fmla="+- 0 8227 6333"/>
                  <a:gd name="T39" fmla="*/ 8227 h 4336"/>
                  <a:gd name="T40" fmla="+- 0 1400 997"/>
                  <a:gd name="T41" fmla="*/ T40 w 2165"/>
                  <a:gd name="T42" fmla="+- 0 8433 6333"/>
                  <a:gd name="T43" fmla="*/ 8433 h 4336"/>
                  <a:gd name="T44" fmla="+- 0 1410 997"/>
                  <a:gd name="T45" fmla="*/ T44 w 2165"/>
                  <a:gd name="T46" fmla="+- 0 8580 6333"/>
                  <a:gd name="T47" fmla="*/ 8580 h 4336"/>
                  <a:gd name="T48" fmla="+- 0 1451 997"/>
                  <a:gd name="T49" fmla="*/ T48 w 2165"/>
                  <a:gd name="T50" fmla="+- 0 8618 6333"/>
                  <a:gd name="T51" fmla="*/ 8618 h 4336"/>
                  <a:gd name="T52" fmla="+- 0 1468 997"/>
                  <a:gd name="T53" fmla="*/ T52 w 2165"/>
                  <a:gd name="T54" fmla="+- 0 8653 6333"/>
                  <a:gd name="T55" fmla="*/ 8653 h 4336"/>
                  <a:gd name="T56" fmla="+- 0 1449 997"/>
                  <a:gd name="T57" fmla="*/ T56 w 2165"/>
                  <a:gd name="T58" fmla="+- 0 8815 6333"/>
                  <a:gd name="T59" fmla="*/ 8815 h 4336"/>
                  <a:gd name="T60" fmla="+- 0 1433 997"/>
                  <a:gd name="T61" fmla="*/ T60 w 2165"/>
                  <a:gd name="T62" fmla="+- 0 9025 6333"/>
                  <a:gd name="T63" fmla="*/ 9025 h 4336"/>
                  <a:gd name="T64" fmla="+- 0 1434 997"/>
                  <a:gd name="T65" fmla="*/ T64 w 2165"/>
                  <a:gd name="T66" fmla="+- 0 9162 6333"/>
                  <a:gd name="T67" fmla="*/ 9162 h 4336"/>
                  <a:gd name="T68" fmla="+- 0 1463 997"/>
                  <a:gd name="T69" fmla="*/ T68 w 2165"/>
                  <a:gd name="T70" fmla="+- 0 9310 6333"/>
                  <a:gd name="T71" fmla="*/ 9310 h 4336"/>
                  <a:gd name="T72" fmla="+- 0 1479 997"/>
                  <a:gd name="T73" fmla="*/ T72 w 2165"/>
                  <a:gd name="T74" fmla="+- 0 9367 6333"/>
                  <a:gd name="T75" fmla="*/ 9367 h 4336"/>
                  <a:gd name="T76" fmla="+- 0 1488 997"/>
                  <a:gd name="T77" fmla="*/ T76 w 2165"/>
                  <a:gd name="T78" fmla="+- 0 9442 6333"/>
                  <a:gd name="T79" fmla="*/ 9442 h 4336"/>
                  <a:gd name="T80" fmla="+- 0 1473 997"/>
                  <a:gd name="T81" fmla="*/ T80 w 2165"/>
                  <a:gd name="T82" fmla="+- 0 9620 6333"/>
                  <a:gd name="T83" fmla="*/ 9620 h 4336"/>
                  <a:gd name="T84" fmla="+- 0 1432 997"/>
                  <a:gd name="T85" fmla="*/ T84 w 2165"/>
                  <a:gd name="T86" fmla="+- 0 9792 6333"/>
                  <a:gd name="T87" fmla="*/ 9792 h 4336"/>
                  <a:gd name="T88" fmla="+- 0 1354 997"/>
                  <a:gd name="T89" fmla="*/ T88 w 2165"/>
                  <a:gd name="T90" fmla="+- 0 9856 6333"/>
                  <a:gd name="T91" fmla="*/ 9856 h 4336"/>
                  <a:gd name="T92" fmla="+- 0 1299 997"/>
                  <a:gd name="T93" fmla="*/ T92 w 2165"/>
                  <a:gd name="T94" fmla="+- 0 9967 6333"/>
                  <a:gd name="T95" fmla="*/ 9967 h 4336"/>
                  <a:gd name="T96" fmla="+- 0 1293 997"/>
                  <a:gd name="T97" fmla="*/ T96 w 2165"/>
                  <a:gd name="T98" fmla="+- 0 10033 6333"/>
                  <a:gd name="T99" fmla="*/ 10033 h 4336"/>
                  <a:gd name="T100" fmla="+- 0 1321 997"/>
                  <a:gd name="T101" fmla="*/ T100 w 2165"/>
                  <a:gd name="T102" fmla="+- 0 10041 6333"/>
                  <a:gd name="T103" fmla="*/ 10041 h 4336"/>
                  <a:gd name="T104" fmla="+- 0 1289 997"/>
                  <a:gd name="T105" fmla="*/ T104 w 2165"/>
                  <a:gd name="T106" fmla="+- 0 10076 6333"/>
                  <a:gd name="T107" fmla="*/ 10076 h 4336"/>
                  <a:gd name="T108" fmla="+- 0 1166 997"/>
                  <a:gd name="T109" fmla="*/ T108 w 2165"/>
                  <a:gd name="T110" fmla="+- 0 10109 6333"/>
                  <a:gd name="T111" fmla="*/ 10109 h 4336"/>
                  <a:gd name="T112" fmla="+- 0 1126 997"/>
                  <a:gd name="T113" fmla="*/ T112 w 2165"/>
                  <a:gd name="T114" fmla="+- 0 10157 6333"/>
                  <a:gd name="T115" fmla="*/ 10157 h 4336"/>
                  <a:gd name="T116" fmla="+- 0 1174 997"/>
                  <a:gd name="T117" fmla="*/ T116 w 2165"/>
                  <a:gd name="T118" fmla="+- 0 10156 6333"/>
                  <a:gd name="T119" fmla="*/ 10156 h 4336"/>
                  <a:gd name="T120" fmla="+- 0 1953 997"/>
                  <a:gd name="T121" fmla="*/ T120 w 2165"/>
                  <a:gd name="T122" fmla="+- 0 10099 6333"/>
                  <a:gd name="T123" fmla="*/ 10099 h 4336"/>
                  <a:gd name="T124" fmla="+- 0 2002 997"/>
                  <a:gd name="T125" fmla="*/ T124 w 2165"/>
                  <a:gd name="T126" fmla="+- 0 9951 6333"/>
                  <a:gd name="T127" fmla="*/ 9951 h 4336"/>
                  <a:gd name="T128" fmla="+- 0 2013 997"/>
                  <a:gd name="T129" fmla="*/ T128 w 2165"/>
                  <a:gd name="T130" fmla="+- 0 9792 6333"/>
                  <a:gd name="T131" fmla="*/ 9792 h 4336"/>
                  <a:gd name="T132" fmla="+- 0 2018 997"/>
                  <a:gd name="T133" fmla="*/ T132 w 2165"/>
                  <a:gd name="T134" fmla="+- 0 9632 6333"/>
                  <a:gd name="T135" fmla="*/ 9632 h 4336"/>
                  <a:gd name="T136" fmla="+- 0 2042 997"/>
                  <a:gd name="T137" fmla="*/ T136 w 2165"/>
                  <a:gd name="T138" fmla="+- 0 9460 6333"/>
                  <a:gd name="T139" fmla="*/ 9460 h 4336"/>
                  <a:gd name="T140" fmla="+- 0 2065 997"/>
                  <a:gd name="T141" fmla="*/ T140 w 2165"/>
                  <a:gd name="T142" fmla="+- 0 9336 6333"/>
                  <a:gd name="T143" fmla="*/ 9336 h 4336"/>
                  <a:gd name="T144" fmla="+- 0 2091 997"/>
                  <a:gd name="T145" fmla="*/ T144 w 2165"/>
                  <a:gd name="T146" fmla="+- 0 9255 6333"/>
                  <a:gd name="T147" fmla="*/ 9255 h 4336"/>
                  <a:gd name="T148" fmla="+- 0 2154 997"/>
                  <a:gd name="T149" fmla="*/ T148 w 2165"/>
                  <a:gd name="T150" fmla="+- 0 9095 6333"/>
                  <a:gd name="T151" fmla="*/ 9095 h 4336"/>
                  <a:gd name="T152" fmla="+- 0 2910 997"/>
                  <a:gd name="T153" fmla="*/ T152 w 2165"/>
                  <a:gd name="T154" fmla="+- 0 9006 6333"/>
                  <a:gd name="T155" fmla="*/ 9006 h 4336"/>
                  <a:gd name="T156" fmla="+- 0 2919 997"/>
                  <a:gd name="T157" fmla="*/ T156 w 2165"/>
                  <a:gd name="T158" fmla="+- 0 8920 6333"/>
                  <a:gd name="T159" fmla="*/ 8920 h 4336"/>
                  <a:gd name="T160" fmla="+- 0 2931 997"/>
                  <a:gd name="T161" fmla="*/ T160 w 2165"/>
                  <a:gd name="T162" fmla="+- 0 8744 6333"/>
                  <a:gd name="T163" fmla="*/ 8744 h 4336"/>
                  <a:gd name="T164" fmla="+- 0 3016 997"/>
                  <a:gd name="T165" fmla="*/ T164 w 2165"/>
                  <a:gd name="T166" fmla="+- 0 8557 6333"/>
                  <a:gd name="T167" fmla="*/ 8557 h 4336"/>
                  <a:gd name="T168" fmla="+- 0 3059 997"/>
                  <a:gd name="T169" fmla="*/ T168 w 2165"/>
                  <a:gd name="T170" fmla="+- 0 7885 6333"/>
                  <a:gd name="T171" fmla="*/ 7885 h 4336"/>
                  <a:gd name="T172" fmla="+- 0 3002 997"/>
                  <a:gd name="T173" fmla="*/ T172 w 2165"/>
                  <a:gd name="T174" fmla="+- 0 7316 6333"/>
                  <a:gd name="T175" fmla="*/ 7316 h 4336"/>
                  <a:gd name="T176" fmla="+- 0 2961 997"/>
                  <a:gd name="T177" fmla="*/ T176 w 2165"/>
                  <a:gd name="T178" fmla="+- 0 7098 6333"/>
                  <a:gd name="T179" fmla="*/ 7098 h 4336"/>
                  <a:gd name="T180" fmla="+- 0 2910 997"/>
                  <a:gd name="T181" fmla="*/ T180 w 2165"/>
                  <a:gd name="T182" fmla="+- 0 6900 6333"/>
                  <a:gd name="T183" fmla="*/ 6900 h 4336"/>
                  <a:gd name="T184" fmla="+- 0 2853 997"/>
                  <a:gd name="T185" fmla="*/ T184 w 2165"/>
                  <a:gd name="T186" fmla="+- 0 6727 6333"/>
                  <a:gd name="T187" fmla="*/ 6727 h 4336"/>
                  <a:gd name="T188" fmla="+- 0 2798 997"/>
                  <a:gd name="T189" fmla="*/ T188 w 2165"/>
                  <a:gd name="T190" fmla="+- 0 6586 6333"/>
                  <a:gd name="T191" fmla="*/ 6586 h 4336"/>
                  <a:gd name="T192" fmla="+- 0 2729 997"/>
                  <a:gd name="T193" fmla="*/ T192 w 2165"/>
                  <a:gd name="T194" fmla="+- 0 6449 6333"/>
                  <a:gd name="T195" fmla="*/ 6449 h 4336"/>
                  <a:gd name="T196" fmla="+- 0 2578 997"/>
                  <a:gd name="T197" fmla="*/ T196 w 2165"/>
                  <a:gd name="T198" fmla="+- 0 6384 6333"/>
                  <a:gd name="T199" fmla="*/ 6384 h 4336"/>
                  <a:gd name="T200" fmla="+- 0 2346 997"/>
                  <a:gd name="T201" fmla="*/ T200 w 2165"/>
                  <a:gd name="T202" fmla="+- 0 6350 6333"/>
                  <a:gd name="T203" fmla="*/ 6350 h 4336"/>
                  <a:gd name="T204" fmla="+- 0 2168 997"/>
                  <a:gd name="T205" fmla="*/ T204 w 2165"/>
                  <a:gd name="T206" fmla="+- 0 6339 6333"/>
                  <a:gd name="T207" fmla="*/ 6339 h 4336"/>
                  <a:gd name="T208" fmla="+- 0 1984 997"/>
                  <a:gd name="T209" fmla="*/ T208 w 2165"/>
                  <a:gd name="T210" fmla="+- 0 6333 6333"/>
                  <a:gd name="T211" fmla="*/ 6333 h 433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Lst>
                <a:rect l="0" t="0" r="r" b="b"/>
                <a:pathLst>
                  <a:path w="2165" h="4336">
                    <a:moveTo>
                      <a:pt x="987" y="0"/>
                    </a:moveTo>
                    <a:lnTo>
                      <a:pt x="907" y="1"/>
                    </a:lnTo>
                    <a:lnTo>
                      <a:pt x="695" y="9"/>
                    </a:lnTo>
                    <a:lnTo>
                      <a:pt x="652" y="108"/>
                    </a:lnTo>
                    <a:lnTo>
                      <a:pt x="636" y="176"/>
                    </a:lnTo>
                    <a:lnTo>
                      <a:pt x="619" y="257"/>
                    </a:lnTo>
                    <a:lnTo>
                      <a:pt x="602" y="348"/>
                    </a:lnTo>
                    <a:lnTo>
                      <a:pt x="585" y="444"/>
                    </a:lnTo>
                    <a:lnTo>
                      <a:pt x="568" y="544"/>
                    </a:lnTo>
                    <a:lnTo>
                      <a:pt x="552" y="644"/>
                    </a:lnTo>
                    <a:lnTo>
                      <a:pt x="537" y="741"/>
                    </a:lnTo>
                    <a:lnTo>
                      <a:pt x="523" y="832"/>
                    </a:lnTo>
                    <a:lnTo>
                      <a:pt x="511" y="914"/>
                    </a:lnTo>
                    <a:lnTo>
                      <a:pt x="500" y="984"/>
                    </a:lnTo>
                    <a:lnTo>
                      <a:pt x="491" y="1038"/>
                    </a:lnTo>
                    <a:lnTo>
                      <a:pt x="428" y="1604"/>
                    </a:lnTo>
                    <a:lnTo>
                      <a:pt x="429" y="1639"/>
                    </a:lnTo>
                    <a:lnTo>
                      <a:pt x="426" y="1704"/>
                    </a:lnTo>
                    <a:lnTo>
                      <a:pt x="420" y="1793"/>
                    </a:lnTo>
                    <a:lnTo>
                      <a:pt x="413" y="1894"/>
                    </a:lnTo>
                    <a:lnTo>
                      <a:pt x="406" y="2000"/>
                    </a:lnTo>
                    <a:lnTo>
                      <a:pt x="403" y="2100"/>
                    </a:lnTo>
                    <a:lnTo>
                      <a:pt x="405" y="2186"/>
                    </a:lnTo>
                    <a:lnTo>
                      <a:pt x="413" y="2247"/>
                    </a:lnTo>
                    <a:lnTo>
                      <a:pt x="431" y="2276"/>
                    </a:lnTo>
                    <a:lnTo>
                      <a:pt x="454" y="2285"/>
                    </a:lnTo>
                    <a:lnTo>
                      <a:pt x="467" y="2301"/>
                    </a:lnTo>
                    <a:lnTo>
                      <a:pt x="471" y="2320"/>
                    </a:lnTo>
                    <a:lnTo>
                      <a:pt x="468" y="2342"/>
                    </a:lnTo>
                    <a:lnTo>
                      <a:pt x="452" y="2482"/>
                    </a:lnTo>
                    <a:lnTo>
                      <a:pt x="442" y="2597"/>
                    </a:lnTo>
                    <a:lnTo>
                      <a:pt x="436" y="2692"/>
                    </a:lnTo>
                    <a:lnTo>
                      <a:pt x="435" y="2768"/>
                    </a:lnTo>
                    <a:lnTo>
                      <a:pt x="437" y="2829"/>
                    </a:lnTo>
                    <a:lnTo>
                      <a:pt x="449" y="2917"/>
                    </a:lnTo>
                    <a:lnTo>
                      <a:pt x="466" y="2977"/>
                    </a:lnTo>
                    <a:lnTo>
                      <a:pt x="474" y="3004"/>
                    </a:lnTo>
                    <a:lnTo>
                      <a:pt x="482" y="3034"/>
                    </a:lnTo>
                    <a:lnTo>
                      <a:pt x="487" y="3068"/>
                    </a:lnTo>
                    <a:lnTo>
                      <a:pt x="491" y="3109"/>
                    </a:lnTo>
                    <a:lnTo>
                      <a:pt x="485" y="3199"/>
                    </a:lnTo>
                    <a:lnTo>
                      <a:pt x="476" y="3287"/>
                    </a:lnTo>
                    <a:lnTo>
                      <a:pt x="460" y="3374"/>
                    </a:lnTo>
                    <a:lnTo>
                      <a:pt x="435" y="3459"/>
                    </a:lnTo>
                    <a:lnTo>
                      <a:pt x="388" y="3469"/>
                    </a:lnTo>
                    <a:lnTo>
                      <a:pt x="357" y="3523"/>
                    </a:lnTo>
                    <a:lnTo>
                      <a:pt x="327" y="3578"/>
                    </a:lnTo>
                    <a:lnTo>
                      <a:pt x="302" y="3634"/>
                    </a:lnTo>
                    <a:lnTo>
                      <a:pt x="285" y="3692"/>
                    </a:lnTo>
                    <a:lnTo>
                      <a:pt x="296" y="3700"/>
                    </a:lnTo>
                    <a:lnTo>
                      <a:pt x="309" y="3706"/>
                    </a:lnTo>
                    <a:lnTo>
                      <a:pt x="324" y="3708"/>
                    </a:lnTo>
                    <a:lnTo>
                      <a:pt x="340" y="3709"/>
                    </a:lnTo>
                    <a:lnTo>
                      <a:pt x="292" y="3743"/>
                    </a:lnTo>
                    <a:lnTo>
                      <a:pt x="231" y="3760"/>
                    </a:lnTo>
                    <a:lnTo>
                      <a:pt x="169" y="3776"/>
                    </a:lnTo>
                    <a:lnTo>
                      <a:pt x="117" y="3808"/>
                    </a:lnTo>
                    <a:lnTo>
                      <a:pt x="129" y="3824"/>
                    </a:lnTo>
                    <a:lnTo>
                      <a:pt x="152" y="3825"/>
                    </a:lnTo>
                    <a:lnTo>
                      <a:pt x="177" y="3823"/>
                    </a:lnTo>
                    <a:lnTo>
                      <a:pt x="966" y="3823"/>
                    </a:lnTo>
                    <a:lnTo>
                      <a:pt x="956" y="3766"/>
                    </a:lnTo>
                    <a:lnTo>
                      <a:pt x="988" y="3694"/>
                    </a:lnTo>
                    <a:lnTo>
                      <a:pt x="1005" y="3618"/>
                    </a:lnTo>
                    <a:lnTo>
                      <a:pt x="1013" y="3539"/>
                    </a:lnTo>
                    <a:lnTo>
                      <a:pt x="1016" y="3459"/>
                    </a:lnTo>
                    <a:lnTo>
                      <a:pt x="1017" y="3379"/>
                    </a:lnTo>
                    <a:lnTo>
                      <a:pt x="1021" y="3299"/>
                    </a:lnTo>
                    <a:lnTo>
                      <a:pt x="1032" y="3221"/>
                    </a:lnTo>
                    <a:lnTo>
                      <a:pt x="1045" y="3127"/>
                    </a:lnTo>
                    <a:lnTo>
                      <a:pt x="1056" y="3057"/>
                    </a:lnTo>
                    <a:lnTo>
                      <a:pt x="1068" y="3003"/>
                    </a:lnTo>
                    <a:lnTo>
                      <a:pt x="1080" y="2961"/>
                    </a:lnTo>
                    <a:lnTo>
                      <a:pt x="1094" y="2922"/>
                    </a:lnTo>
                    <a:lnTo>
                      <a:pt x="1131" y="2829"/>
                    </a:lnTo>
                    <a:lnTo>
                      <a:pt x="1157" y="2762"/>
                    </a:lnTo>
                    <a:lnTo>
                      <a:pt x="1188" y="2673"/>
                    </a:lnTo>
                    <a:lnTo>
                      <a:pt x="1913" y="2673"/>
                    </a:lnTo>
                    <a:lnTo>
                      <a:pt x="1913" y="2668"/>
                    </a:lnTo>
                    <a:lnTo>
                      <a:pt x="1922" y="2587"/>
                    </a:lnTo>
                    <a:lnTo>
                      <a:pt x="1929" y="2502"/>
                    </a:lnTo>
                    <a:lnTo>
                      <a:pt x="1934" y="2411"/>
                    </a:lnTo>
                    <a:lnTo>
                      <a:pt x="1950" y="2274"/>
                    </a:lnTo>
                    <a:lnTo>
                      <a:pt x="2019" y="2224"/>
                    </a:lnTo>
                    <a:lnTo>
                      <a:pt x="2041" y="2140"/>
                    </a:lnTo>
                    <a:lnTo>
                      <a:pt x="2062" y="1552"/>
                    </a:lnTo>
                    <a:lnTo>
                      <a:pt x="2019" y="1096"/>
                    </a:lnTo>
                    <a:lnTo>
                      <a:pt x="2005" y="983"/>
                    </a:lnTo>
                    <a:lnTo>
                      <a:pt x="1986" y="872"/>
                    </a:lnTo>
                    <a:lnTo>
                      <a:pt x="1964" y="765"/>
                    </a:lnTo>
                    <a:lnTo>
                      <a:pt x="1939" y="663"/>
                    </a:lnTo>
                    <a:lnTo>
                      <a:pt x="1913" y="567"/>
                    </a:lnTo>
                    <a:lnTo>
                      <a:pt x="1885" y="477"/>
                    </a:lnTo>
                    <a:lnTo>
                      <a:pt x="1856" y="394"/>
                    </a:lnTo>
                    <a:lnTo>
                      <a:pt x="1828" y="319"/>
                    </a:lnTo>
                    <a:lnTo>
                      <a:pt x="1801" y="253"/>
                    </a:lnTo>
                    <a:lnTo>
                      <a:pt x="1775" y="196"/>
                    </a:lnTo>
                    <a:lnTo>
                      <a:pt x="1732" y="116"/>
                    </a:lnTo>
                    <a:lnTo>
                      <a:pt x="1638" y="68"/>
                    </a:lnTo>
                    <a:lnTo>
                      <a:pt x="1581" y="51"/>
                    </a:lnTo>
                    <a:lnTo>
                      <a:pt x="1477" y="28"/>
                    </a:lnTo>
                    <a:lnTo>
                      <a:pt x="1349" y="17"/>
                    </a:lnTo>
                    <a:lnTo>
                      <a:pt x="1264" y="11"/>
                    </a:lnTo>
                    <a:lnTo>
                      <a:pt x="1171" y="6"/>
                    </a:lnTo>
                    <a:lnTo>
                      <a:pt x="1077" y="2"/>
                    </a:lnTo>
                    <a:lnTo>
                      <a:pt x="987"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05" name="Freeform 148"/>
              <p:cNvSpPr>
                <a:spLocks/>
              </p:cNvSpPr>
              <p:nvPr/>
            </p:nvSpPr>
            <p:spPr bwMode="auto">
              <a:xfrm>
                <a:off x="997" y="6333"/>
                <a:ext cx="2165" cy="4336"/>
              </a:xfrm>
              <a:custGeom>
                <a:avLst/>
                <a:gdLst>
                  <a:gd name="T0" fmla="+- 0 2842 997"/>
                  <a:gd name="T1" fmla="*/ T0 w 2165"/>
                  <a:gd name="T2" fmla="+- 0 9909 6333"/>
                  <a:gd name="T3" fmla="*/ 9909 h 4336"/>
                  <a:gd name="T4" fmla="+- 0 2825 997"/>
                  <a:gd name="T5" fmla="*/ T4 w 2165"/>
                  <a:gd name="T6" fmla="+- 0 9911 6333"/>
                  <a:gd name="T7" fmla="*/ 9911 h 4336"/>
                  <a:gd name="T8" fmla="+- 0 2809 997"/>
                  <a:gd name="T9" fmla="*/ T8 w 2165"/>
                  <a:gd name="T10" fmla="+- 0 9912 6333"/>
                  <a:gd name="T11" fmla="*/ 9912 h 4336"/>
                  <a:gd name="T12" fmla="+- 0 2864 997"/>
                  <a:gd name="T13" fmla="*/ T12 w 2165"/>
                  <a:gd name="T14" fmla="+- 0 9912 6333"/>
                  <a:gd name="T15" fmla="*/ 9912 h 4336"/>
                  <a:gd name="T16" fmla="+- 0 2858 997"/>
                  <a:gd name="T17" fmla="*/ T16 w 2165"/>
                  <a:gd name="T18" fmla="+- 0 9910 6333"/>
                  <a:gd name="T19" fmla="*/ 9910 h 4336"/>
                  <a:gd name="T20" fmla="+- 0 2842 997"/>
                  <a:gd name="T21" fmla="*/ T20 w 2165"/>
                  <a:gd name="T22" fmla="+- 0 9909 6333"/>
                  <a:gd name="T23" fmla="*/ 9909 h 4336"/>
                </a:gdLst>
                <a:ahLst/>
                <a:cxnLst>
                  <a:cxn ang="0">
                    <a:pos x="T1" y="T3"/>
                  </a:cxn>
                  <a:cxn ang="0">
                    <a:pos x="T5" y="T7"/>
                  </a:cxn>
                  <a:cxn ang="0">
                    <a:pos x="T9" y="T11"/>
                  </a:cxn>
                  <a:cxn ang="0">
                    <a:pos x="T13" y="T15"/>
                  </a:cxn>
                  <a:cxn ang="0">
                    <a:pos x="T17" y="T19"/>
                  </a:cxn>
                  <a:cxn ang="0">
                    <a:pos x="T21" y="T23"/>
                  </a:cxn>
                </a:cxnLst>
                <a:rect l="0" t="0" r="r" b="b"/>
                <a:pathLst>
                  <a:path w="2165" h="4336">
                    <a:moveTo>
                      <a:pt x="1845" y="3576"/>
                    </a:moveTo>
                    <a:lnTo>
                      <a:pt x="1828" y="3578"/>
                    </a:lnTo>
                    <a:lnTo>
                      <a:pt x="1812" y="3579"/>
                    </a:lnTo>
                    <a:lnTo>
                      <a:pt x="1867" y="3579"/>
                    </a:lnTo>
                    <a:lnTo>
                      <a:pt x="1861" y="3577"/>
                    </a:lnTo>
                    <a:lnTo>
                      <a:pt x="1845" y="3576"/>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232" name="Group 149"/>
            <p:cNvGrpSpPr>
              <a:grpSpLocks/>
            </p:cNvGrpSpPr>
            <p:nvPr/>
          </p:nvGrpSpPr>
          <p:grpSpPr bwMode="auto">
            <a:xfrm>
              <a:off x="1470" y="6408"/>
              <a:ext cx="1522" cy="2241"/>
              <a:chOff x="1470" y="6408"/>
              <a:chExt cx="1522" cy="2241"/>
            </a:xfrm>
          </p:grpSpPr>
          <p:sp>
            <p:nvSpPr>
              <p:cNvPr id="10623" name="Freeform 150"/>
              <p:cNvSpPr>
                <a:spLocks/>
              </p:cNvSpPr>
              <p:nvPr/>
            </p:nvSpPr>
            <p:spPr bwMode="auto">
              <a:xfrm>
                <a:off x="1470" y="6408"/>
                <a:ext cx="1522" cy="2241"/>
              </a:xfrm>
              <a:custGeom>
                <a:avLst/>
                <a:gdLst>
                  <a:gd name="T0" fmla="+- 0 2840 1470"/>
                  <a:gd name="T1" fmla="*/ T0 w 1522"/>
                  <a:gd name="T2" fmla="+- 0 8576 6408"/>
                  <a:gd name="T3" fmla="*/ 8576 h 2241"/>
                  <a:gd name="T4" fmla="+- 0 1874 1470"/>
                  <a:gd name="T5" fmla="*/ T4 w 1522"/>
                  <a:gd name="T6" fmla="+- 0 8576 6408"/>
                  <a:gd name="T7" fmla="*/ 8576 h 2241"/>
                  <a:gd name="T8" fmla="+- 0 1954 1470"/>
                  <a:gd name="T9" fmla="*/ T8 w 1522"/>
                  <a:gd name="T10" fmla="+- 0 8578 6408"/>
                  <a:gd name="T11" fmla="*/ 8578 h 2241"/>
                  <a:gd name="T12" fmla="+- 0 2031 1470"/>
                  <a:gd name="T13" fmla="*/ T12 w 1522"/>
                  <a:gd name="T14" fmla="+- 0 8592 6408"/>
                  <a:gd name="T15" fmla="*/ 8592 h 2241"/>
                  <a:gd name="T16" fmla="+- 0 2104 1470"/>
                  <a:gd name="T17" fmla="*/ T16 w 1522"/>
                  <a:gd name="T18" fmla="+- 0 8607 6408"/>
                  <a:gd name="T19" fmla="*/ 8607 h 2241"/>
                  <a:gd name="T20" fmla="+- 0 2180 1470"/>
                  <a:gd name="T21" fmla="*/ T20 w 1522"/>
                  <a:gd name="T22" fmla="+- 0 8621 6408"/>
                  <a:gd name="T23" fmla="*/ 8621 h 2241"/>
                  <a:gd name="T24" fmla="+- 0 2258 1470"/>
                  <a:gd name="T25" fmla="*/ T24 w 1522"/>
                  <a:gd name="T26" fmla="+- 0 8634 6408"/>
                  <a:gd name="T27" fmla="*/ 8634 h 2241"/>
                  <a:gd name="T28" fmla="+- 0 2337 1470"/>
                  <a:gd name="T29" fmla="*/ T28 w 1522"/>
                  <a:gd name="T30" fmla="+- 0 8643 6408"/>
                  <a:gd name="T31" fmla="*/ 8643 h 2241"/>
                  <a:gd name="T32" fmla="+- 0 2417 1470"/>
                  <a:gd name="T33" fmla="*/ T32 w 1522"/>
                  <a:gd name="T34" fmla="+- 0 8648 6408"/>
                  <a:gd name="T35" fmla="*/ 8648 h 2241"/>
                  <a:gd name="T36" fmla="+- 0 2497 1470"/>
                  <a:gd name="T37" fmla="*/ T36 w 1522"/>
                  <a:gd name="T38" fmla="+- 0 8649 6408"/>
                  <a:gd name="T39" fmla="*/ 8649 h 2241"/>
                  <a:gd name="T40" fmla="+- 0 2576 1470"/>
                  <a:gd name="T41" fmla="*/ T40 w 1522"/>
                  <a:gd name="T42" fmla="+- 0 8645 6408"/>
                  <a:gd name="T43" fmla="*/ 8645 h 2241"/>
                  <a:gd name="T44" fmla="+- 0 2654 1470"/>
                  <a:gd name="T45" fmla="*/ T44 w 1522"/>
                  <a:gd name="T46" fmla="+- 0 8634 6408"/>
                  <a:gd name="T47" fmla="*/ 8634 h 2241"/>
                  <a:gd name="T48" fmla="+- 0 2730 1470"/>
                  <a:gd name="T49" fmla="*/ T48 w 1522"/>
                  <a:gd name="T50" fmla="+- 0 8617 6408"/>
                  <a:gd name="T51" fmla="*/ 8617 h 2241"/>
                  <a:gd name="T52" fmla="+- 0 2804 1470"/>
                  <a:gd name="T53" fmla="*/ T52 w 1522"/>
                  <a:gd name="T54" fmla="+- 0 8593 6408"/>
                  <a:gd name="T55" fmla="*/ 8593 h 2241"/>
                  <a:gd name="T56" fmla="+- 0 2840 1470"/>
                  <a:gd name="T57" fmla="*/ T56 w 1522"/>
                  <a:gd name="T58" fmla="+- 0 8576 6408"/>
                  <a:gd name="T59" fmla="*/ 8576 h 224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Lst>
                <a:rect l="0" t="0" r="r" b="b"/>
                <a:pathLst>
                  <a:path w="1522" h="2241">
                    <a:moveTo>
                      <a:pt x="1370" y="2168"/>
                    </a:moveTo>
                    <a:lnTo>
                      <a:pt x="404" y="2168"/>
                    </a:lnTo>
                    <a:lnTo>
                      <a:pt x="484" y="2170"/>
                    </a:lnTo>
                    <a:lnTo>
                      <a:pt x="561" y="2184"/>
                    </a:lnTo>
                    <a:lnTo>
                      <a:pt x="634" y="2199"/>
                    </a:lnTo>
                    <a:lnTo>
                      <a:pt x="710" y="2213"/>
                    </a:lnTo>
                    <a:lnTo>
                      <a:pt x="788" y="2226"/>
                    </a:lnTo>
                    <a:lnTo>
                      <a:pt x="867" y="2235"/>
                    </a:lnTo>
                    <a:lnTo>
                      <a:pt x="947" y="2240"/>
                    </a:lnTo>
                    <a:lnTo>
                      <a:pt x="1027" y="2241"/>
                    </a:lnTo>
                    <a:lnTo>
                      <a:pt x="1106" y="2237"/>
                    </a:lnTo>
                    <a:lnTo>
                      <a:pt x="1184" y="2226"/>
                    </a:lnTo>
                    <a:lnTo>
                      <a:pt x="1260" y="2209"/>
                    </a:lnTo>
                    <a:lnTo>
                      <a:pt x="1334" y="2185"/>
                    </a:lnTo>
                    <a:lnTo>
                      <a:pt x="1370" y="2168"/>
                    </a:lnTo>
                    <a:close/>
                  </a:path>
                </a:pathLst>
              </a:custGeom>
              <a:solidFill>
                <a:srgbClr val="D9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00" name="Freeform 151"/>
              <p:cNvSpPr>
                <a:spLocks/>
              </p:cNvSpPr>
              <p:nvPr/>
            </p:nvSpPr>
            <p:spPr bwMode="auto">
              <a:xfrm>
                <a:off x="1470" y="6408"/>
                <a:ext cx="1522" cy="2241"/>
              </a:xfrm>
              <a:custGeom>
                <a:avLst/>
                <a:gdLst>
                  <a:gd name="T0" fmla="+- 0 1721 1470"/>
                  <a:gd name="T1" fmla="*/ T0 w 1522"/>
                  <a:gd name="T2" fmla="+- 0 6409 6408"/>
                  <a:gd name="T3" fmla="*/ 6409 h 2241"/>
                  <a:gd name="T4" fmla="+- 0 1570 1470"/>
                  <a:gd name="T5" fmla="*/ T4 w 1522"/>
                  <a:gd name="T6" fmla="+- 0 6412 6408"/>
                  <a:gd name="T7" fmla="*/ 6412 h 2241"/>
                  <a:gd name="T8" fmla="+- 0 1532 1470"/>
                  <a:gd name="T9" fmla="*/ T8 w 1522"/>
                  <a:gd name="T10" fmla="+- 0 6586 6408"/>
                  <a:gd name="T11" fmla="*/ 6586 h 2241"/>
                  <a:gd name="T12" fmla="+- 0 1550 1470"/>
                  <a:gd name="T13" fmla="*/ T12 w 1522"/>
                  <a:gd name="T14" fmla="+- 0 6662 6408"/>
                  <a:gd name="T15" fmla="*/ 6662 h 2241"/>
                  <a:gd name="T16" fmla="+- 0 1608 1470"/>
                  <a:gd name="T17" fmla="*/ T16 w 1522"/>
                  <a:gd name="T18" fmla="+- 0 6749 6408"/>
                  <a:gd name="T19" fmla="*/ 6749 h 2241"/>
                  <a:gd name="T20" fmla="+- 0 1637 1470"/>
                  <a:gd name="T21" fmla="*/ T20 w 1522"/>
                  <a:gd name="T22" fmla="+- 0 6771 6408"/>
                  <a:gd name="T23" fmla="*/ 6771 h 2241"/>
                  <a:gd name="T24" fmla="+- 0 1627 1470"/>
                  <a:gd name="T25" fmla="*/ T24 w 1522"/>
                  <a:gd name="T26" fmla="+- 0 6893 6408"/>
                  <a:gd name="T27" fmla="*/ 6893 h 2241"/>
                  <a:gd name="T28" fmla="+- 0 1612 1470"/>
                  <a:gd name="T29" fmla="*/ T28 w 1522"/>
                  <a:gd name="T30" fmla="+- 0 7034 6408"/>
                  <a:gd name="T31" fmla="*/ 7034 h 2241"/>
                  <a:gd name="T32" fmla="+- 0 1594 1470"/>
                  <a:gd name="T33" fmla="*/ T32 w 1522"/>
                  <a:gd name="T34" fmla="+- 0 7190 6408"/>
                  <a:gd name="T35" fmla="*/ 7190 h 2241"/>
                  <a:gd name="T36" fmla="+- 0 1563 1470"/>
                  <a:gd name="T37" fmla="*/ T36 w 1522"/>
                  <a:gd name="T38" fmla="+- 0 7444 6408"/>
                  <a:gd name="T39" fmla="*/ 7444 h 2241"/>
                  <a:gd name="T40" fmla="+- 0 1542 1470"/>
                  <a:gd name="T41" fmla="*/ T40 w 1522"/>
                  <a:gd name="T42" fmla="+- 0 7621 6408"/>
                  <a:gd name="T43" fmla="*/ 7621 h 2241"/>
                  <a:gd name="T44" fmla="+- 0 1521 1470"/>
                  <a:gd name="T45" fmla="*/ T44 w 1522"/>
                  <a:gd name="T46" fmla="+- 0 7800 6408"/>
                  <a:gd name="T47" fmla="*/ 7800 h 2241"/>
                  <a:gd name="T48" fmla="+- 0 1503 1470"/>
                  <a:gd name="T49" fmla="*/ T48 w 1522"/>
                  <a:gd name="T50" fmla="+- 0 7975 6408"/>
                  <a:gd name="T51" fmla="*/ 7975 h 2241"/>
                  <a:gd name="T52" fmla="+- 0 1487 1470"/>
                  <a:gd name="T53" fmla="*/ T52 w 1522"/>
                  <a:gd name="T54" fmla="+- 0 8143 6408"/>
                  <a:gd name="T55" fmla="*/ 8143 h 2241"/>
                  <a:gd name="T56" fmla="+- 0 1476 1470"/>
                  <a:gd name="T57" fmla="*/ T56 w 1522"/>
                  <a:gd name="T58" fmla="+- 0 8301 6408"/>
                  <a:gd name="T59" fmla="*/ 8301 h 2241"/>
                  <a:gd name="T60" fmla="+- 0 1470 1470"/>
                  <a:gd name="T61" fmla="*/ T60 w 1522"/>
                  <a:gd name="T62" fmla="+- 0 8444 6408"/>
                  <a:gd name="T63" fmla="*/ 8444 h 2241"/>
                  <a:gd name="T64" fmla="+- 0 1471 1470"/>
                  <a:gd name="T65" fmla="*/ T64 w 1522"/>
                  <a:gd name="T66" fmla="+- 0 8568 6408"/>
                  <a:gd name="T67" fmla="*/ 8568 h 2241"/>
                  <a:gd name="T68" fmla="+- 0 1625 1470"/>
                  <a:gd name="T69" fmla="*/ T68 w 1522"/>
                  <a:gd name="T70" fmla="+- 0 8590 6408"/>
                  <a:gd name="T71" fmla="*/ 8590 h 2241"/>
                  <a:gd name="T72" fmla="+- 0 1791 1470"/>
                  <a:gd name="T73" fmla="*/ T72 w 1522"/>
                  <a:gd name="T74" fmla="+- 0 8581 6408"/>
                  <a:gd name="T75" fmla="*/ 8581 h 2241"/>
                  <a:gd name="T76" fmla="+- 0 2840 1470"/>
                  <a:gd name="T77" fmla="*/ T76 w 1522"/>
                  <a:gd name="T78" fmla="+- 0 8576 6408"/>
                  <a:gd name="T79" fmla="*/ 8576 h 2241"/>
                  <a:gd name="T80" fmla="+- 0 2943 1470"/>
                  <a:gd name="T81" fmla="*/ T80 w 1522"/>
                  <a:gd name="T82" fmla="+- 0 8517 6408"/>
                  <a:gd name="T83" fmla="*/ 8517 h 2241"/>
                  <a:gd name="T84" fmla="+- 0 2976 1470"/>
                  <a:gd name="T85" fmla="*/ T84 w 1522"/>
                  <a:gd name="T86" fmla="+- 0 8340 6408"/>
                  <a:gd name="T87" fmla="*/ 8340 h 2241"/>
                  <a:gd name="T88" fmla="+- 0 2986 1470"/>
                  <a:gd name="T89" fmla="*/ T88 w 1522"/>
                  <a:gd name="T90" fmla="+- 0 8135 6408"/>
                  <a:gd name="T91" fmla="*/ 8135 h 2241"/>
                  <a:gd name="T92" fmla="+- 0 2990 1470"/>
                  <a:gd name="T93" fmla="*/ T92 w 1522"/>
                  <a:gd name="T94" fmla="+- 0 7946 6408"/>
                  <a:gd name="T95" fmla="*/ 7946 h 2241"/>
                  <a:gd name="T96" fmla="+- 0 2991 1470"/>
                  <a:gd name="T97" fmla="*/ T96 w 1522"/>
                  <a:gd name="T98" fmla="+- 0 7847 6408"/>
                  <a:gd name="T99" fmla="*/ 7847 h 2241"/>
                  <a:gd name="T100" fmla="+- 0 2978 1470"/>
                  <a:gd name="T101" fmla="*/ T100 w 1522"/>
                  <a:gd name="T102" fmla="+- 0 7675 6408"/>
                  <a:gd name="T103" fmla="*/ 7675 h 2241"/>
                  <a:gd name="T104" fmla="+- 0 2959 1470"/>
                  <a:gd name="T105" fmla="*/ T104 w 1522"/>
                  <a:gd name="T106" fmla="+- 0 7511 6408"/>
                  <a:gd name="T107" fmla="*/ 7511 h 2241"/>
                  <a:gd name="T108" fmla="+- 0 2928 1470"/>
                  <a:gd name="T109" fmla="*/ T108 w 1522"/>
                  <a:gd name="T110" fmla="+- 0 7344 6408"/>
                  <a:gd name="T111" fmla="*/ 7344 h 2241"/>
                  <a:gd name="T112" fmla="+- 0 2902 1470"/>
                  <a:gd name="T113" fmla="*/ T112 w 1522"/>
                  <a:gd name="T114" fmla="+- 0 7186 6408"/>
                  <a:gd name="T115" fmla="*/ 7186 h 2241"/>
                  <a:gd name="T116" fmla="+- 0 2867 1470"/>
                  <a:gd name="T117" fmla="*/ T116 w 1522"/>
                  <a:gd name="T118" fmla="+- 0 7033 6408"/>
                  <a:gd name="T119" fmla="*/ 7033 h 2241"/>
                  <a:gd name="T120" fmla="+- 0 2826 1470"/>
                  <a:gd name="T121" fmla="*/ T120 w 1522"/>
                  <a:gd name="T122" fmla="+- 0 6883 6408"/>
                  <a:gd name="T123" fmla="*/ 6883 h 2241"/>
                  <a:gd name="T124" fmla="+- 0 2784 1470"/>
                  <a:gd name="T125" fmla="*/ T124 w 1522"/>
                  <a:gd name="T126" fmla="+- 0 6734 6408"/>
                  <a:gd name="T127" fmla="*/ 6734 h 2241"/>
                  <a:gd name="T128" fmla="+- 0 2249 1470"/>
                  <a:gd name="T129" fmla="*/ T128 w 1522"/>
                  <a:gd name="T130" fmla="+- 0 6714 6408"/>
                  <a:gd name="T131" fmla="*/ 6714 h 2241"/>
                  <a:gd name="T132" fmla="+- 0 2106 1470"/>
                  <a:gd name="T133" fmla="*/ T132 w 1522"/>
                  <a:gd name="T134" fmla="+- 0 6692 6408"/>
                  <a:gd name="T135" fmla="*/ 6692 h 2241"/>
                  <a:gd name="T136" fmla="+- 0 1975 1470"/>
                  <a:gd name="T137" fmla="*/ T136 w 1522"/>
                  <a:gd name="T138" fmla="+- 0 6635 6408"/>
                  <a:gd name="T139" fmla="*/ 6635 h 2241"/>
                  <a:gd name="T140" fmla="+- 0 1863 1470"/>
                  <a:gd name="T141" fmla="*/ T140 w 1522"/>
                  <a:gd name="T142" fmla="+- 0 6546 6408"/>
                  <a:gd name="T143" fmla="*/ 6546 h 2241"/>
                  <a:gd name="T144" fmla="+- 0 1840 1470"/>
                  <a:gd name="T145" fmla="*/ T144 w 1522"/>
                  <a:gd name="T146" fmla="+- 0 6460 6408"/>
                  <a:gd name="T147" fmla="*/ 6460 h 2241"/>
                  <a:gd name="T148" fmla="+- 0 1869 1470"/>
                  <a:gd name="T149" fmla="*/ T148 w 1522"/>
                  <a:gd name="T150" fmla="+- 0 6413 6408"/>
                  <a:gd name="T151" fmla="*/ 6413 h 224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Lst>
                <a:rect l="0" t="0" r="r" b="b"/>
                <a:pathLst>
                  <a:path w="1522" h="2241">
                    <a:moveTo>
                      <a:pt x="327" y="0"/>
                    </a:moveTo>
                    <a:lnTo>
                      <a:pt x="251" y="1"/>
                    </a:lnTo>
                    <a:lnTo>
                      <a:pt x="175" y="3"/>
                    </a:lnTo>
                    <a:lnTo>
                      <a:pt x="100" y="4"/>
                    </a:lnTo>
                    <a:lnTo>
                      <a:pt x="65" y="101"/>
                    </a:lnTo>
                    <a:lnTo>
                      <a:pt x="62" y="178"/>
                    </a:lnTo>
                    <a:lnTo>
                      <a:pt x="62" y="185"/>
                    </a:lnTo>
                    <a:lnTo>
                      <a:pt x="80" y="254"/>
                    </a:lnTo>
                    <a:lnTo>
                      <a:pt x="109" y="307"/>
                    </a:lnTo>
                    <a:lnTo>
                      <a:pt x="138" y="341"/>
                    </a:lnTo>
                    <a:lnTo>
                      <a:pt x="155" y="355"/>
                    </a:lnTo>
                    <a:lnTo>
                      <a:pt x="167" y="363"/>
                    </a:lnTo>
                    <a:lnTo>
                      <a:pt x="162" y="421"/>
                    </a:lnTo>
                    <a:lnTo>
                      <a:pt x="157" y="485"/>
                    </a:lnTo>
                    <a:lnTo>
                      <a:pt x="150" y="553"/>
                    </a:lnTo>
                    <a:lnTo>
                      <a:pt x="142" y="626"/>
                    </a:lnTo>
                    <a:lnTo>
                      <a:pt x="133" y="702"/>
                    </a:lnTo>
                    <a:lnTo>
                      <a:pt x="124" y="782"/>
                    </a:lnTo>
                    <a:lnTo>
                      <a:pt x="114" y="865"/>
                    </a:lnTo>
                    <a:lnTo>
                      <a:pt x="93" y="1036"/>
                    </a:lnTo>
                    <a:lnTo>
                      <a:pt x="82" y="1124"/>
                    </a:lnTo>
                    <a:lnTo>
                      <a:pt x="72" y="1213"/>
                    </a:lnTo>
                    <a:lnTo>
                      <a:pt x="61" y="1303"/>
                    </a:lnTo>
                    <a:lnTo>
                      <a:pt x="51" y="1392"/>
                    </a:lnTo>
                    <a:lnTo>
                      <a:pt x="42" y="1480"/>
                    </a:lnTo>
                    <a:lnTo>
                      <a:pt x="33" y="1567"/>
                    </a:lnTo>
                    <a:lnTo>
                      <a:pt x="25" y="1652"/>
                    </a:lnTo>
                    <a:lnTo>
                      <a:pt x="17" y="1735"/>
                    </a:lnTo>
                    <a:lnTo>
                      <a:pt x="11" y="1816"/>
                    </a:lnTo>
                    <a:lnTo>
                      <a:pt x="6" y="1893"/>
                    </a:lnTo>
                    <a:lnTo>
                      <a:pt x="2" y="1967"/>
                    </a:lnTo>
                    <a:lnTo>
                      <a:pt x="0" y="2036"/>
                    </a:lnTo>
                    <a:lnTo>
                      <a:pt x="0" y="2109"/>
                    </a:lnTo>
                    <a:lnTo>
                      <a:pt x="1" y="2160"/>
                    </a:lnTo>
                    <a:lnTo>
                      <a:pt x="76" y="2178"/>
                    </a:lnTo>
                    <a:lnTo>
                      <a:pt x="155" y="2182"/>
                    </a:lnTo>
                    <a:lnTo>
                      <a:pt x="238" y="2179"/>
                    </a:lnTo>
                    <a:lnTo>
                      <a:pt x="321" y="2173"/>
                    </a:lnTo>
                    <a:lnTo>
                      <a:pt x="404" y="2168"/>
                    </a:lnTo>
                    <a:lnTo>
                      <a:pt x="1370" y="2168"/>
                    </a:lnTo>
                    <a:lnTo>
                      <a:pt x="1405" y="2152"/>
                    </a:lnTo>
                    <a:lnTo>
                      <a:pt x="1473" y="2109"/>
                    </a:lnTo>
                    <a:lnTo>
                      <a:pt x="1498" y="2017"/>
                    </a:lnTo>
                    <a:lnTo>
                      <a:pt x="1506" y="1932"/>
                    </a:lnTo>
                    <a:lnTo>
                      <a:pt x="1512" y="1832"/>
                    </a:lnTo>
                    <a:lnTo>
                      <a:pt x="1516" y="1727"/>
                    </a:lnTo>
                    <a:lnTo>
                      <a:pt x="1519" y="1626"/>
                    </a:lnTo>
                    <a:lnTo>
                      <a:pt x="1520" y="1538"/>
                    </a:lnTo>
                    <a:lnTo>
                      <a:pt x="1521" y="1480"/>
                    </a:lnTo>
                    <a:lnTo>
                      <a:pt x="1521" y="1439"/>
                    </a:lnTo>
                    <a:lnTo>
                      <a:pt x="1515" y="1351"/>
                    </a:lnTo>
                    <a:lnTo>
                      <a:pt x="1508" y="1267"/>
                    </a:lnTo>
                    <a:lnTo>
                      <a:pt x="1499" y="1185"/>
                    </a:lnTo>
                    <a:lnTo>
                      <a:pt x="1489" y="1103"/>
                    </a:lnTo>
                    <a:lnTo>
                      <a:pt x="1475" y="1021"/>
                    </a:lnTo>
                    <a:lnTo>
                      <a:pt x="1458" y="936"/>
                    </a:lnTo>
                    <a:lnTo>
                      <a:pt x="1447" y="856"/>
                    </a:lnTo>
                    <a:lnTo>
                      <a:pt x="1432" y="778"/>
                    </a:lnTo>
                    <a:lnTo>
                      <a:pt x="1416" y="701"/>
                    </a:lnTo>
                    <a:lnTo>
                      <a:pt x="1397" y="625"/>
                    </a:lnTo>
                    <a:lnTo>
                      <a:pt x="1377" y="550"/>
                    </a:lnTo>
                    <a:lnTo>
                      <a:pt x="1356" y="475"/>
                    </a:lnTo>
                    <a:lnTo>
                      <a:pt x="1335" y="400"/>
                    </a:lnTo>
                    <a:lnTo>
                      <a:pt x="1314" y="326"/>
                    </a:lnTo>
                    <a:lnTo>
                      <a:pt x="1308" y="306"/>
                    </a:lnTo>
                    <a:lnTo>
                      <a:pt x="779" y="306"/>
                    </a:lnTo>
                    <a:lnTo>
                      <a:pt x="707" y="299"/>
                    </a:lnTo>
                    <a:lnTo>
                      <a:pt x="636" y="284"/>
                    </a:lnTo>
                    <a:lnTo>
                      <a:pt x="568" y="259"/>
                    </a:lnTo>
                    <a:lnTo>
                      <a:pt x="505" y="227"/>
                    </a:lnTo>
                    <a:lnTo>
                      <a:pt x="446" y="186"/>
                    </a:lnTo>
                    <a:lnTo>
                      <a:pt x="393" y="138"/>
                    </a:lnTo>
                    <a:lnTo>
                      <a:pt x="369" y="82"/>
                    </a:lnTo>
                    <a:lnTo>
                      <a:pt x="370" y="52"/>
                    </a:lnTo>
                    <a:lnTo>
                      <a:pt x="383" y="23"/>
                    </a:lnTo>
                    <a:lnTo>
                      <a:pt x="399" y="5"/>
                    </a:lnTo>
                    <a:lnTo>
                      <a:pt x="327" y="0"/>
                    </a:lnTo>
                    <a:close/>
                  </a:path>
                </a:pathLst>
              </a:custGeom>
              <a:solidFill>
                <a:srgbClr val="D9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01" name="Freeform 152"/>
              <p:cNvSpPr>
                <a:spLocks/>
              </p:cNvSpPr>
              <p:nvPr/>
            </p:nvSpPr>
            <p:spPr bwMode="auto">
              <a:xfrm>
                <a:off x="1470" y="6408"/>
                <a:ext cx="1522" cy="2241"/>
              </a:xfrm>
              <a:custGeom>
                <a:avLst/>
                <a:gdLst>
                  <a:gd name="T0" fmla="+- 0 2465 1470"/>
                  <a:gd name="T1" fmla="*/ T0 w 1522"/>
                  <a:gd name="T2" fmla="+- 0 6456 6408"/>
                  <a:gd name="T3" fmla="*/ 6456 h 2241"/>
                  <a:gd name="T4" fmla="+- 0 2460 1470"/>
                  <a:gd name="T5" fmla="*/ T4 w 1522"/>
                  <a:gd name="T6" fmla="+- 0 6485 6408"/>
                  <a:gd name="T7" fmla="*/ 6485 h 2241"/>
                  <a:gd name="T8" fmla="+- 0 2476 1470"/>
                  <a:gd name="T9" fmla="*/ T8 w 1522"/>
                  <a:gd name="T10" fmla="+- 0 6510 6408"/>
                  <a:gd name="T11" fmla="*/ 6510 h 2241"/>
                  <a:gd name="T12" fmla="+- 0 2499 1470"/>
                  <a:gd name="T13" fmla="*/ T12 w 1522"/>
                  <a:gd name="T14" fmla="+- 0 6533 6408"/>
                  <a:gd name="T15" fmla="*/ 6533 h 2241"/>
                  <a:gd name="T16" fmla="+- 0 2514 1470"/>
                  <a:gd name="T17" fmla="*/ T16 w 1522"/>
                  <a:gd name="T18" fmla="+- 0 6559 6408"/>
                  <a:gd name="T19" fmla="*/ 6559 h 2241"/>
                  <a:gd name="T20" fmla="+- 0 2514 1470"/>
                  <a:gd name="T21" fmla="*/ T20 w 1522"/>
                  <a:gd name="T22" fmla="+- 0 6624 6408"/>
                  <a:gd name="T23" fmla="*/ 6624 h 2241"/>
                  <a:gd name="T24" fmla="+- 0 2470 1470"/>
                  <a:gd name="T25" fmla="*/ T24 w 1522"/>
                  <a:gd name="T26" fmla="+- 0 6677 6408"/>
                  <a:gd name="T27" fmla="*/ 6677 h 2241"/>
                  <a:gd name="T28" fmla="+- 0 2397 1470"/>
                  <a:gd name="T29" fmla="*/ T28 w 1522"/>
                  <a:gd name="T30" fmla="+- 0 6699 6408"/>
                  <a:gd name="T31" fmla="*/ 6699 h 2241"/>
                  <a:gd name="T32" fmla="+- 0 2323 1470"/>
                  <a:gd name="T33" fmla="*/ T32 w 1522"/>
                  <a:gd name="T34" fmla="+- 0 6711 6408"/>
                  <a:gd name="T35" fmla="*/ 6711 h 2241"/>
                  <a:gd name="T36" fmla="+- 0 2249 1470"/>
                  <a:gd name="T37" fmla="*/ T36 w 1522"/>
                  <a:gd name="T38" fmla="+- 0 6714 6408"/>
                  <a:gd name="T39" fmla="*/ 6714 h 2241"/>
                  <a:gd name="T40" fmla="+- 0 2778 1470"/>
                  <a:gd name="T41" fmla="*/ T40 w 1522"/>
                  <a:gd name="T42" fmla="+- 0 6714 6408"/>
                  <a:gd name="T43" fmla="*/ 6714 h 2241"/>
                  <a:gd name="T44" fmla="+- 0 2763 1470"/>
                  <a:gd name="T45" fmla="*/ T44 w 1522"/>
                  <a:gd name="T46" fmla="+- 0 6659 6408"/>
                  <a:gd name="T47" fmla="*/ 6659 h 2241"/>
                  <a:gd name="T48" fmla="+- 0 2826 1470"/>
                  <a:gd name="T49" fmla="*/ T48 w 1522"/>
                  <a:gd name="T50" fmla="+- 0 6631 6408"/>
                  <a:gd name="T51" fmla="*/ 6631 h 2241"/>
                  <a:gd name="T52" fmla="+- 0 2854 1470"/>
                  <a:gd name="T53" fmla="*/ T52 w 1522"/>
                  <a:gd name="T54" fmla="+- 0 6586 6408"/>
                  <a:gd name="T55" fmla="*/ 6586 h 2241"/>
                  <a:gd name="T56" fmla="+- 0 2860 1470"/>
                  <a:gd name="T57" fmla="*/ T56 w 1522"/>
                  <a:gd name="T58" fmla="+- 0 6544 6408"/>
                  <a:gd name="T59" fmla="*/ 6544 h 2241"/>
                  <a:gd name="T60" fmla="+- 0 2858 1470"/>
                  <a:gd name="T61" fmla="*/ T60 w 1522"/>
                  <a:gd name="T62" fmla="+- 0 6525 6408"/>
                  <a:gd name="T63" fmla="*/ 6525 h 2241"/>
                  <a:gd name="T64" fmla="+- 0 2781 1470"/>
                  <a:gd name="T65" fmla="*/ T64 w 1522"/>
                  <a:gd name="T66" fmla="+- 0 6508 6408"/>
                  <a:gd name="T67" fmla="*/ 6508 h 2241"/>
                  <a:gd name="T68" fmla="+- 0 2703 1470"/>
                  <a:gd name="T69" fmla="*/ T68 w 1522"/>
                  <a:gd name="T70" fmla="+- 0 6492 6408"/>
                  <a:gd name="T71" fmla="*/ 6492 h 2241"/>
                  <a:gd name="T72" fmla="+- 0 2624 1470"/>
                  <a:gd name="T73" fmla="*/ T72 w 1522"/>
                  <a:gd name="T74" fmla="+- 0 6478 6408"/>
                  <a:gd name="T75" fmla="*/ 6478 h 2241"/>
                  <a:gd name="T76" fmla="+- 0 2545 1470"/>
                  <a:gd name="T77" fmla="*/ T76 w 1522"/>
                  <a:gd name="T78" fmla="+- 0 6465 6408"/>
                  <a:gd name="T79" fmla="*/ 6465 h 2241"/>
                  <a:gd name="T80" fmla="+- 0 2465 1470"/>
                  <a:gd name="T81" fmla="*/ T80 w 1522"/>
                  <a:gd name="T82" fmla="+- 0 6456 6408"/>
                  <a:gd name="T83" fmla="*/ 6456 h 224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522" h="2241">
                    <a:moveTo>
                      <a:pt x="995" y="48"/>
                    </a:moveTo>
                    <a:lnTo>
                      <a:pt x="990" y="77"/>
                    </a:lnTo>
                    <a:lnTo>
                      <a:pt x="1006" y="102"/>
                    </a:lnTo>
                    <a:lnTo>
                      <a:pt x="1029" y="125"/>
                    </a:lnTo>
                    <a:lnTo>
                      <a:pt x="1044" y="151"/>
                    </a:lnTo>
                    <a:lnTo>
                      <a:pt x="1044" y="216"/>
                    </a:lnTo>
                    <a:lnTo>
                      <a:pt x="1000" y="269"/>
                    </a:lnTo>
                    <a:lnTo>
                      <a:pt x="927" y="291"/>
                    </a:lnTo>
                    <a:lnTo>
                      <a:pt x="853" y="303"/>
                    </a:lnTo>
                    <a:lnTo>
                      <a:pt x="779" y="306"/>
                    </a:lnTo>
                    <a:lnTo>
                      <a:pt x="1308" y="306"/>
                    </a:lnTo>
                    <a:lnTo>
                      <a:pt x="1293" y="251"/>
                    </a:lnTo>
                    <a:lnTo>
                      <a:pt x="1356" y="223"/>
                    </a:lnTo>
                    <a:lnTo>
                      <a:pt x="1384" y="178"/>
                    </a:lnTo>
                    <a:lnTo>
                      <a:pt x="1390" y="136"/>
                    </a:lnTo>
                    <a:lnTo>
                      <a:pt x="1388" y="117"/>
                    </a:lnTo>
                    <a:lnTo>
                      <a:pt x="1311" y="100"/>
                    </a:lnTo>
                    <a:lnTo>
                      <a:pt x="1233" y="84"/>
                    </a:lnTo>
                    <a:lnTo>
                      <a:pt x="1154" y="70"/>
                    </a:lnTo>
                    <a:lnTo>
                      <a:pt x="1075" y="57"/>
                    </a:lnTo>
                    <a:lnTo>
                      <a:pt x="995" y="48"/>
                    </a:lnTo>
                    <a:close/>
                  </a:path>
                </a:pathLst>
              </a:custGeom>
              <a:solidFill>
                <a:srgbClr val="D9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233" name="Group 153"/>
            <p:cNvGrpSpPr>
              <a:grpSpLocks/>
            </p:cNvGrpSpPr>
            <p:nvPr/>
          </p:nvGrpSpPr>
          <p:grpSpPr bwMode="auto">
            <a:xfrm>
              <a:off x="1357" y="8656"/>
              <a:ext cx="1506" cy="1338"/>
              <a:chOff x="1357" y="8656"/>
              <a:chExt cx="1506" cy="1338"/>
            </a:xfrm>
          </p:grpSpPr>
          <p:sp>
            <p:nvSpPr>
              <p:cNvPr id="10619" name="Freeform 154"/>
              <p:cNvSpPr>
                <a:spLocks/>
              </p:cNvSpPr>
              <p:nvPr/>
            </p:nvSpPr>
            <p:spPr bwMode="auto">
              <a:xfrm>
                <a:off x="1357" y="8656"/>
                <a:ext cx="1506" cy="1338"/>
              </a:xfrm>
              <a:custGeom>
                <a:avLst/>
                <a:gdLst>
                  <a:gd name="T0" fmla="+- 0 1872 1357"/>
                  <a:gd name="T1" fmla="*/ T0 w 1506"/>
                  <a:gd name="T2" fmla="+- 0 9957 8656"/>
                  <a:gd name="T3" fmla="*/ 9957 h 1338"/>
                  <a:gd name="T4" fmla="+- 0 1527 1357"/>
                  <a:gd name="T5" fmla="*/ T4 w 1506"/>
                  <a:gd name="T6" fmla="+- 0 9957 8656"/>
                  <a:gd name="T7" fmla="*/ 9957 h 1338"/>
                  <a:gd name="T8" fmla="+- 0 1612 1357"/>
                  <a:gd name="T9" fmla="*/ T8 w 1506"/>
                  <a:gd name="T10" fmla="+- 0 9957 8656"/>
                  <a:gd name="T11" fmla="*/ 9957 h 1338"/>
                  <a:gd name="T12" fmla="+- 0 1695 1357"/>
                  <a:gd name="T13" fmla="*/ T12 w 1506"/>
                  <a:gd name="T14" fmla="+- 0 9964 8656"/>
                  <a:gd name="T15" fmla="*/ 9964 h 1338"/>
                  <a:gd name="T16" fmla="+- 0 1776 1357"/>
                  <a:gd name="T17" fmla="*/ T16 w 1506"/>
                  <a:gd name="T18" fmla="+- 0 9976 8656"/>
                  <a:gd name="T19" fmla="*/ 9976 h 1338"/>
                  <a:gd name="T20" fmla="+- 0 1855 1357"/>
                  <a:gd name="T21" fmla="*/ T20 w 1506"/>
                  <a:gd name="T22" fmla="+- 0 9994 8656"/>
                  <a:gd name="T23" fmla="*/ 9994 h 1338"/>
                  <a:gd name="T24" fmla="+- 0 1872 1357"/>
                  <a:gd name="T25" fmla="*/ T24 w 1506"/>
                  <a:gd name="T26" fmla="+- 0 9957 8656"/>
                  <a:gd name="T27" fmla="*/ 9957 h 1338"/>
                </a:gdLst>
                <a:ahLst/>
                <a:cxnLst>
                  <a:cxn ang="0">
                    <a:pos x="T1" y="T3"/>
                  </a:cxn>
                  <a:cxn ang="0">
                    <a:pos x="T5" y="T7"/>
                  </a:cxn>
                  <a:cxn ang="0">
                    <a:pos x="T9" y="T11"/>
                  </a:cxn>
                  <a:cxn ang="0">
                    <a:pos x="T13" y="T15"/>
                  </a:cxn>
                  <a:cxn ang="0">
                    <a:pos x="T17" y="T19"/>
                  </a:cxn>
                  <a:cxn ang="0">
                    <a:pos x="T21" y="T23"/>
                  </a:cxn>
                  <a:cxn ang="0">
                    <a:pos x="T25" y="T27"/>
                  </a:cxn>
                </a:cxnLst>
                <a:rect l="0" t="0" r="r" b="b"/>
                <a:pathLst>
                  <a:path w="1506" h="1338">
                    <a:moveTo>
                      <a:pt x="515" y="1301"/>
                    </a:moveTo>
                    <a:lnTo>
                      <a:pt x="170" y="1301"/>
                    </a:lnTo>
                    <a:lnTo>
                      <a:pt x="255" y="1301"/>
                    </a:lnTo>
                    <a:lnTo>
                      <a:pt x="338" y="1308"/>
                    </a:lnTo>
                    <a:lnTo>
                      <a:pt x="419" y="1320"/>
                    </a:lnTo>
                    <a:lnTo>
                      <a:pt x="498" y="1338"/>
                    </a:lnTo>
                    <a:lnTo>
                      <a:pt x="515" y="1301"/>
                    </a:lnTo>
                    <a:close/>
                  </a:path>
                </a:pathLst>
              </a:custGeom>
              <a:solidFill>
                <a:srgbClr val="0074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20" name="Freeform 155"/>
              <p:cNvSpPr>
                <a:spLocks/>
              </p:cNvSpPr>
              <p:nvPr/>
            </p:nvSpPr>
            <p:spPr bwMode="auto">
              <a:xfrm>
                <a:off x="1357" y="8656"/>
                <a:ext cx="1506" cy="1338"/>
              </a:xfrm>
              <a:custGeom>
                <a:avLst/>
                <a:gdLst>
                  <a:gd name="T0" fmla="+- 0 1692 1357"/>
                  <a:gd name="T1" fmla="*/ T0 w 1506"/>
                  <a:gd name="T2" fmla="+- 0 8658 8656"/>
                  <a:gd name="T3" fmla="*/ 8658 h 1338"/>
                  <a:gd name="T4" fmla="+- 0 1577 1357"/>
                  <a:gd name="T5" fmla="*/ T4 w 1506"/>
                  <a:gd name="T6" fmla="+- 0 8665 8656"/>
                  <a:gd name="T7" fmla="*/ 8665 h 1338"/>
                  <a:gd name="T8" fmla="+- 0 1541 1357"/>
                  <a:gd name="T9" fmla="*/ T8 w 1506"/>
                  <a:gd name="T10" fmla="+- 0 8666 8656"/>
                  <a:gd name="T11" fmla="*/ 8666 h 1338"/>
                  <a:gd name="T12" fmla="+- 0 1525 1357"/>
                  <a:gd name="T13" fmla="*/ T12 w 1506"/>
                  <a:gd name="T14" fmla="+- 0 8816 8656"/>
                  <a:gd name="T15" fmla="*/ 8816 h 1338"/>
                  <a:gd name="T16" fmla="+- 0 1514 1357"/>
                  <a:gd name="T17" fmla="*/ T16 w 1506"/>
                  <a:gd name="T18" fmla="+- 0 8939 8656"/>
                  <a:gd name="T19" fmla="*/ 8939 h 1338"/>
                  <a:gd name="T20" fmla="+- 0 1509 1357"/>
                  <a:gd name="T21" fmla="*/ T20 w 1506"/>
                  <a:gd name="T22" fmla="+- 0 9037 8656"/>
                  <a:gd name="T23" fmla="*/ 9037 h 1338"/>
                  <a:gd name="T24" fmla="+- 0 1507 1357"/>
                  <a:gd name="T25" fmla="*/ T24 w 1506"/>
                  <a:gd name="T26" fmla="+- 0 9114 8656"/>
                  <a:gd name="T27" fmla="*/ 9114 h 1338"/>
                  <a:gd name="T28" fmla="+- 0 1509 1357"/>
                  <a:gd name="T29" fmla="*/ T28 w 1506"/>
                  <a:gd name="T30" fmla="+- 0 9175 8656"/>
                  <a:gd name="T31" fmla="*/ 9175 h 1338"/>
                  <a:gd name="T32" fmla="+- 0 1514 1357"/>
                  <a:gd name="T33" fmla="*/ T32 w 1506"/>
                  <a:gd name="T34" fmla="+- 0 9222 8656"/>
                  <a:gd name="T35" fmla="*/ 9222 h 1338"/>
                  <a:gd name="T36" fmla="+- 0 1521 1357"/>
                  <a:gd name="T37" fmla="*/ T36 w 1506"/>
                  <a:gd name="T38" fmla="+- 0 9259 8656"/>
                  <a:gd name="T39" fmla="*/ 9259 h 1338"/>
                  <a:gd name="T40" fmla="+- 0 1528 1357"/>
                  <a:gd name="T41" fmla="*/ T40 w 1506"/>
                  <a:gd name="T42" fmla="+- 0 9291 8656"/>
                  <a:gd name="T43" fmla="*/ 9291 h 1338"/>
                  <a:gd name="T44" fmla="+- 0 1537 1357"/>
                  <a:gd name="T45" fmla="*/ T44 w 1506"/>
                  <a:gd name="T46" fmla="+- 0 9320 8656"/>
                  <a:gd name="T47" fmla="*/ 9320 h 1338"/>
                  <a:gd name="T48" fmla="+- 0 1544 1357"/>
                  <a:gd name="T49" fmla="*/ T48 w 1506"/>
                  <a:gd name="T50" fmla="+- 0 9351 8656"/>
                  <a:gd name="T51" fmla="*/ 9351 h 1338"/>
                  <a:gd name="T52" fmla="+- 0 1551 1357"/>
                  <a:gd name="T53" fmla="*/ T52 w 1506"/>
                  <a:gd name="T54" fmla="+- 0 9387 8656"/>
                  <a:gd name="T55" fmla="*/ 9387 h 1338"/>
                  <a:gd name="T56" fmla="+- 0 1556 1357"/>
                  <a:gd name="T57" fmla="*/ T56 w 1506"/>
                  <a:gd name="T58" fmla="+- 0 9431 8656"/>
                  <a:gd name="T59" fmla="*/ 9431 h 1338"/>
                  <a:gd name="T60" fmla="+- 0 1551 1357"/>
                  <a:gd name="T61" fmla="*/ T60 w 1506"/>
                  <a:gd name="T62" fmla="+- 0 9503 8656"/>
                  <a:gd name="T63" fmla="*/ 9503 h 1338"/>
                  <a:gd name="T64" fmla="+- 0 1546 1357"/>
                  <a:gd name="T65" fmla="*/ T64 w 1506"/>
                  <a:gd name="T66" fmla="+- 0 9575 8656"/>
                  <a:gd name="T67" fmla="*/ 9575 h 1338"/>
                  <a:gd name="T68" fmla="+- 0 1539 1357"/>
                  <a:gd name="T69" fmla="*/ T68 w 1506"/>
                  <a:gd name="T70" fmla="+- 0 9647 8656"/>
                  <a:gd name="T71" fmla="*/ 9647 h 1338"/>
                  <a:gd name="T72" fmla="+- 0 1528 1357"/>
                  <a:gd name="T73" fmla="*/ T72 w 1506"/>
                  <a:gd name="T74" fmla="+- 0 9717 8656"/>
                  <a:gd name="T75" fmla="*/ 9717 h 1338"/>
                  <a:gd name="T76" fmla="+- 0 1511 1357"/>
                  <a:gd name="T77" fmla="*/ T76 w 1506"/>
                  <a:gd name="T78" fmla="+- 0 9787 8656"/>
                  <a:gd name="T79" fmla="*/ 9787 h 1338"/>
                  <a:gd name="T80" fmla="+- 0 1536 1357"/>
                  <a:gd name="T81" fmla="*/ T80 w 1506"/>
                  <a:gd name="T82" fmla="+- 0 9795 8656"/>
                  <a:gd name="T83" fmla="*/ 9795 h 1338"/>
                  <a:gd name="T84" fmla="+- 0 1564 1357"/>
                  <a:gd name="T85" fmla="*/ T84 w 1506"/>
                  <a:gd name="T86" fmla="+- 0 9799 8656"/>
                  <a:gd name="T87" fmla="*/ 9799 h 1338"/>
                  <a:gd name="T88" fmla="+- 0 1590 1357"/>
                  <a:gd name="T89" fmla="*/ T88 w 1506"/>
                  <a:gd name="T90" fmla="+- 0 9807 8656"/>
                  <a:gd name="T91" fmla="*/ 9807 h 1338"/>
                  <a:gd name="T92" fmla="+- 0 1608 1357"/>
                  <a:gd name="T93" fmla="*/ T92 w 1506"/>
                  <a:gd name="T94" fmla="+- 0 9825 8656"/>
                  <a:gd name="T95" fmla="*/ 9825 h 1338"/>
                  <a:gd name="T96" fmla="+- 0 1605 1357"/>
                  <a:gd name="T97" fmla="*/ T96 w 1506"/>
                  <a:gd name="T98" fmla="+- 0 9835 8656"/>
                  <a:gd name="T99" fmla="*/ 9835 h 1338"/>
                  <a:gd name="T100" fmla="+- 0 1598 1357"/>
                  <a:gd name="T101" fmla="*/ T100 w 1506"/>
                  <a:gd name="T102" fmla="+- 0 9844 8656"/>
                  <a:gd name="T103" fmla="*/ 9844 h 1338"/>
                  <a:gd name="T104" fmla="+- 0 1587 1357"/>
                  <a:gd name="T105" fmla="*/ T104 w 1506"/>
                  <a:gd name="T106" fmla="+- 0 9850 8656"/>
                  <a:gd name="T107" fmla="*/ 9850 h 1338"/>
                  <a:gd name="T108" fmla="+- 0 1575 1357"/>
                  <a:gd name="T109" fmla="*/ T108 w 1506"/>
                  <a:gd name="T110" fmla="+- 0 9852 8656"/>
                  <a:gd name="T111" fmla="*/ 9852 h 1338"/>
                  <a:gd name="T112" fmla="+- 0 1411 1357"/>
                  <a:gd name="T113" fmla="*/ T112 w 1506"/>
                  <a:gd name="T114" fmla="+- 0 9872 8656"/>
                  <a:gd name="T115" fmla="*/ 9872 h 1338"/>
                  <a:gd name="T116" fmla="+- 0 1357 1357"/>
                  <a:gd name="T117" fmla="*/ T116 w 1506"/>
                  <a:gd name="T118" fmla="+- 0 9977 8656"/>
                  <a:gd name="T119" fmla="*/ 9977 h 1338"/>
                  <a:gd name="T120" fmla="+- 0 1442 1357"/>
                  <a:gd name="T121" fmla="*/ T120 w 1506"/>
                  <a:gd name="T122" fmla="+- 0 9964 8656"/>
                  <a:gd name="T123" fmla="*/ 9964 h 1338"/>
                  <a:gd name="T124" fmla="+- 0 1527 1357"/>
                  <a:gd name="T125" fmla="*/ T124 w 1506"/>
                  <a:gd name="T126" fmla="+- 0 9957 8656"/>
                  <a:gd name="T127" fmla="*/ 9957 h 1338"/>
                  <a:gd name="T128" fmla="+- 0 1872 1357"/>
                  <a:gd name="T129" fmla="*/ T128 w 1506"/>
                  <a:gd name="T130" fmla="+- 0 9957 8656"/>
                  <a:gd name="T131" fmla="*/ 9957 h 1338"/>
                  <a:gd name="T132" fmla="+- 0 1890 1357"/>
                  <a:gd name="T133" fmla="*/ T132 w 1506"/>
                  <a:gd name="T134" fmla="+- 0 9921 8656"/>
                  <a:gd name="T135" fmla="*/ 9921 h 1338"/>
                  <a:gd name="T136" fmla="+- 0 1914 1357"/>
                  <a:gd name="T137" fmla="*/ T136 w 1506"/>
                  <a:gd name="T138" fmla="+- 0 9845 8656"/>
                  <a:gd name="T139" fmla="*/ 9845 h 1338"/>
                  <a:gd name="T140" fmla="+- 0 1931 1357"/>
                  <a:gd name="T141" fmla="*/ T140 w 1506"/>
                  <a:gd name="T142" fmla="+- 0 9768 8656"/>
                  <a:gd name="T143" fmla="*/ 9768 h 1338"/>
                  <a:gd name="T144" fmla="+- 0 1942 1357"/>
                  <a:gd name="T145" fmla="*/ T144 w 1506"/>
                  <a:gd name="T146" fmla="+- 0 9688 8656"/>
                  <a:gd name="T147" fmla="*/ 9688 h 1338"/>
                  <a:gd name="T148" fmla="+- 0 1949 1357"/>
                  <a:gd name="T149" fmla="*/ T148 w 1506"/>
                  <a:gd name="T150" fmla="+- 0 9608 8656"/>
                  <a:gd name="T151" fmla="*/ 9608 h 1338"/>
                  <a:gd name="T152" fmla="+- 0 1955 1357"/>
                  <a:gd name="T153" fmla="*/ T152 w 1506"/>
                  <a:gd name="T154" fmla="+- 0 9528 8656"/>
                  <a:gd name="T155" fmla="*/ 9528 h 1338"/>
                  <a:gd name="T156" fmla="+- 0 1960 1357"/>
                  <a:gd name="T157" fmla="*/ T156 w 1506"/>
                  <a:gd name="T158" fmla="+- 0 9447 8656"/>
                  <a:gd name="T159" fmla="*/ 9447 h 1338"/>
                  <a:gd name="T160" fmla="+- 0 1969 1357"/>
                  <a:gd name="T161" fmla="*/ T160 w 1506"/>
                  <a:gd name="T162" fmla="+- 0 9367 8656"/>
                  <a:gd name="T163" fmla="*/ 9367 h 1338"/>
                  <a:gd name="T164" fmla="+- 0 1983 1357"/>
                  <a:gd name="T165" fmla="*/ T164 w 1506"/>
                  <a:gd name="T166" fmla="+- 0 9289 8656"/>
                  <a:gd name="T167" fmla="*/ 9289 h 1338"/>
                  <a:gd name="T168" fmla="+- 0 1998 1357"/>
                  <a:gd name="T169" fmla="*/ T168 w 1506"/>
                  <a:gd name="T170" fmla="+- 0 9208 8656"/>
                  <a:gd name="T171" fmla="*/ 9208 h 1338"/>
                  <a:gd name="T172" fmla="+- 0 2025 1357"/>
                  <a:gd name="T173" fmla="*/ T172 w 1506"/>
                  <a:gd name="T174" fmla="+- 0 9122 8656"/>
                  <a:gd name="T175" fmla="*/ 9122 h 1338"/>
                  <a:gd name="T176" fmla="+- 0 2056 1357"/>
                  <a:gd name="T177" fmla="*/ T176 w 1506"/>
                  <a:gd name="T178" fmla="+- 0 9076 8656"/>
                  <a:gd name="T179" fmla="*/ 9076 h 1338"/>
                  <a:gd name="T180" fmla="+- 0 2076 1357"/>
                  <a:gd name="T181" fmla="*/ T180 w 1506"/>
                  <a:gd name="T182" fmla="+- 0 9044 8656"/>
                  <a:gd name="T183" fmla="*/ 9044 h 1338"/>
                  <a:gd name="T184" fmla="+- 0 2101 1357"/>
                  <a:gd name="T185" fmla="*/ T184 w 1506"/>
                  <a:gd name="T186" fmla="+- 0 8995 8656"/>
                  <a:gd name="T187" fmla="*/ 8995 h 1338"/>
                  <a:gd name="T188" fmla="+- 0 2132 1357"/>
                  <a:gd name="T189" fmla="*/ T188 w 1506"/>
                  <a:gd name="T190" fmla="+- 0 8917 8656"/>
                  <a:gd name="T191" fmla="*/ 8917 h 1338"/>
                  <a:gd name="T192" fmla="+- 0 2158 1357"/>
                  <a:gd name="T193" fmla="*/ T192 w 1506"/>
                  <a:gd name="T194" fmla="+- 0 8910 8656"/>
                  <a:gd name="T195" fmla="*/ 8910 h 1338"/>
                  <a:gd name="T196" fmla="+- 0 2186 1357"/>
                  <a:gd name="T197" fmla="*/ T196 w 1506"/>
                  <a:gd name="T198" fmla="+- 0 8908 8656"/>
                  <a:gd name="T199" fmla="*/ 8908 h 1338"/>
                  <a:gd name="T200" fmla="+- 0 2844 1357"/>
                  <a:gd name="T201" fmla="*/ T200 w 1506"/>
                  <a:gd name="T202" fmla="+- 0 8908 8656"/>
                  <a:gd name="T203" fmla="*/ 8908 h 1338"/>
                  <a:gd name="T204" fmla="+- 0 2846 1357"/>
                  <a:gd name="T205" fmla="*/ T204 w 1506"/>
                  <a:gd name="T206" fmla="+- 0 8884 8656"/>
                  <a:gd name="T207" fmla="*/ 8884 h 1338"/>
                  <a:gd name="T208" fmla="+- 0 2857 1357"/>
                  <a:gd name="T209" fmla="*/ T208 w 1506"/>
                  <a:gd name="T210" fmla="+- 0 8722 8656"/>
                  <a:gd name="T211" fmla="*/ 8722 h 1338"/>
                  <a:gd name="T212" fmla="+- 0 2470 1357"/>
                  <a:gd name="T213" fmla="*/ T212 w 1506"/>
                  <a:gd name="T214" fmla="+- 0 8722 8656"/>
                  <a:gd name="T215" fmla="*/ 8722 h 1338"/>
                  <a:gd name="T216" fmla="+- 0 2393 1357"/>
                  <a:gd name="T217" fmla="*/ T216 w 1506"/>
                  <a:gd name="T218" fmla="+- 0 8720 8656"/>
                  <a:gd name="T219" fmla="*/ 8720 h 1338"/>
                  <a:gd name="T220" fmla="+- 0 2315 1357"/>
                  <a:gd name="T221" fmla="*/ T220 w 1506"/>
                  <a:gd name="T222" fmla="+- 0 8715 8656"/>
                  <a:gd name="T223" fmla="*/ 8715 h 1338"/>
                  <a:gd name="T224" fmla="+- 0 2237 1357"/>
                  <a:gd name="T225" fmla="*/ T224 w 1506"/>
                  <a:gd name="T226" fmla="+- 0 8707 8656"/>
                  <a:gd name="T227" fmla="*/ 8707 h 1338"/>
                  <a:gd name="T228" fmla="+- 0 2004 1357"/>
                  <a:gd name="T229" fmla="*/ T228 w 1506"/>
                  <a:gd name="T230" fmla="+- 0 8679 8656"/>
                  <a:gd name="T231" fmla="*/ 8679 h 1338"/>
                  <a:gd name="T232" fmla="+- 0 1926 1357"/>
                  <a:gd name="T233" fmla="*/ T232 w 1506"/>
                  <a:gd name="T234" fmla="+- 0 8670 8656"/>
                  <a:gd name="T235" fmla="*/ 8670 h 1338"/>
                  <a:gd name="T236" fmla="+- 0 1848 1357"/>
                  <a:gd name="T237" fmla="*/ T236 w 1506"/>
                  <a:gd name="T238" fmla="+- 0 8663 8656"/>
                  <a:gd name="T239" fmla="*/ 8663 h 1338"/>
                  <a:gd name="T240" fmla="+- 0 1770 1357"/>
                  <a:gd name="T241" fmla="*/ T240 w 1506"/>
                  <a:gd name="T242" fmla="+- 0 8659 8656"/>
                  <a:gd name="T243" fmla="*/ 8659 h 1338"/>
                  <a:gd name="T244" fmla="+- 0 1692 1357"/>
                  <a:gd name="T245" fmla="*/ T244 w 1506"/>
                  <a:gd name="T246" fmla="+- 0 8658 8656"/>
                  <a:gd name="T247" fmla="*/ 8658 h 133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 ang="0">
                    <a:pos x="T237" y="T239"/>
                  </a:cxn>
                  <a:cxn ang="0">
                    <a:pos x="T241" y="T243"/>
                  </a:cxn>
                  <a:cxn ang="0">
                    <a:pos x="T245" y="T247"/>
                  </a:cxn>
                </a:cxnLst>
                <a:rect l="0" t="0" r="r" b="b"/>
                <a:pathLst>
                  <a:path w="1506" h="1338">
                    <a:moveTo>
                      <a:pt x="335" y="2"/>
                    </a:moveTo>
                    <a:lnTo>
                      <a:pt x="220" y="9"/>
                    </a:lnTo>
                    <a:lnTo>
                      <a:pt x="184" y="10"/>
                    </a:lnTo>
                    <a:lnTo>
                      <a:pt x="168" y="160"/>
                    </a:lnTo>
                    <a:lnTo>
                      <a:pt x="157" y="283"/>
                    </a:lnTo>
                    <a:lnTo>
                      <a:pt x="152" y="381"/>
                    </a:lnTo>
                    <a:lnTo>
                      <a:pt x="150" y="458"/>
                    </a:lnTo>
                    <a:lnTo>
                      <a:pt x="152" y="519"/>
                    </a:lnTo>
                    <a:lnTo>
                      <a:pt x="157" y="566"/>
                    </a:lnTo>
                    <a:lnTo>
                      <a:pt x="164" y="603"/>
                    </a:lnTo>
                    <a:lnTo>
                      <a:pt x="171" y="635"/>
                    </a:lnTo>
                    <a:lnTo>
                      <a:pt x="180" y="664"/>
                    </a:lnTo>
                    <a:lnTo>
                      <a:pt x="187" y="695"/>
                    </a:lnTo>
                    <a:lnTo>
                      <a:pt x="194" y="731"/>
                    </a:lnTo>
                    <a:lnTo>
                      <a:pt x="199" y="775"/>
                    </a:lnTo>
                    <a:lnTo>
                      <a:pt x="194" y="847"/>
                    </a:lnTo>
                    <a:lnTo>
                      <a:pt x="189" y="919"/>
                    </a:lnTo>
                    <a:lnTo>
                      <a:pt x="182" y="991"/>
                    </a:lnTo>
                    <a:lnTo>
                      <a:pt x="171" y="1061"/>
                    </a:lnTo>
                    <a:lnTo>
                      <a:pt x="154" y="1131"/>
                    </a:lnTo>
                    <a:lnTo>
                      <a:pt x="179" y="1139"/>
                    </a:lnTo>
                    <a:lnTo>
                      <a:pt x="207" y="1143"/>
                    </a:lnTo>
                    <a:lnTo>
                      <a:pt x="233" y="1151"/>
                    </a:lnTo>
                    <a:lnTo>
                      <a:pt x="251" y="1169"/>
                    </a:lnTo>
                    <a:lnTo>
                      <a:pt x="248" y="1179"/>
                    </a:lnTo>
                    <a:lnTo>
                      <a:pt x="241" y="1188"/>
                    </a:lnTo>
                    <a:lnTo>
                      <a:pt x="230" y="1194"/>
                    </a:lnTo>
                    <a:lnTo>
                      <a:pt x="218" y="1196"/>
                    </a:lnTo>
                    <a:lnTo>
                      <a:pt x="54" y="1216"/>
                    </a:lnTo>
                    <a:lnTo>
                      <a:pt x="0" y="1321"/>
                    </a:lnTo>
                    <a:lnTo>
                      <a:pt x="85" y="1308"/>
                    </a:lnTo>
                    <a:lnTo>
                      <a:pt x="170" y="1301"/>
                    </a:lnTo>
                    <a:lnTo>
                      <a:pt x="515" y="1301"/>
                    </a:lnTo>
                    <a:lnTo>
                      <a:pt x="533" y="1265"/>
                    </a:lnTo>
                    <a:lnTo>
                      <a:pt x="557" y="1189"/>
                    </a:lnTo>
                    <a:lnTo>
                      <a:pt x="574" y="1112"/>
                    </a:lnTo>
                    <a:lnTo>
                      <a:pt x="585" y="1032"/>
                    </a:lnTo>
                    <a:lnTo>
                      <a:pt x="592" y="952"/>
                    </a:lnTo>
                    <a:lnTo>
                      <a:pt x="598" y="872"/>
                    </a:lnTo>
                    <a:lnTo>
                      <a:pt x="603" y="791"/>
                    </a:lnTo>
                    <a:lnTo>
                      <a:pt x="612" y="711"/>
                    </a:lnTo>
                    <a:lnTo>
                      <a:pt x="626" y="633"/>
                    </a:lnTo>
                    <a:lnTo>
                      <a:pt x="641" y="552"/>
                    </a:lnTo>
                    <a:lnTo>
                      <a:pt x="668" y="466"/>
                    </a:lnTo>
                    <a:lnTo>
                      <a:pt x="699" y="420"/>
                    </a:lnTo>
                    <a:lnTo>
                      <a:pt x="719" y="388"/>
                    </a:lnTo>
                    <a:lnTo>
                      <a:pt x="744" y="339"/>
                    </a:lnTo>
                    <a:lnTo>
                      <a:pt x="775" y="261"/>
                    </a:lnTo>
                    <a:lnTo>
                      <a:pt x="801" y="254"/>
                    </a:lnTo>
                    <a:lnTo>
                      <a:pt x="829" y="252"/>
                    </a:lnTo>
                    <a:lnTo>
                      <a:pt x="1487" y="252"/>
                    </a:lnTo>
                    <a:lnTo>
                      <a:pt x="1489" y="228"/>
                    </a:lnTo>
                    <a:lnTo>
                      <a:pt x="1500" y="66"/>
                    </a:lnTo>
                    <a:lnTo>
                      <a:pt x="1113" y="66"/>
                    </a:lnTo>
                    <a:lnTo>
                      <a:pt x="1036" y="64"/>
                    </a:lnTo>
                    <a:lnTo>
                      <a:pt x="958" y="59"/>
                    </a:lnTo>
                    <a:lnTo>
                      <a:pt x="880" y="51"/>
                    </a:lnTo>
                    <a:lnTo>
                      <a:pt x="647" y="23"/>
                    </a:lnTo>
                    <a:lnTo>
                      <a:pt x="569" y="14"/>
                    </a:lnTo>
                    <a:lnTo>
                      <a:pt x="491" y="7"/>
                    </a:lnTo>
                    <a:lnTo>
                      <a:pt x="413" y="3"/>
                    </a:lnTo>
                    <a:lnTo>
                      <a:pt x="335" y="2"/>
                    </a:lnTo>
                    <a:close/>
                  </a:path>
                </a:pathLst>
              </a:custGeom>
              <a:solidFill>
                <a:srgbClr val="0074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21" name="Freeform 156"/>
              <p:cNvSpPr>
                <a:spLocks/>
              </p:cNvSpPr>
              <p:nvPr/>
            </p:nvSpPr>
            <p:spPr bwMode="auto">
              <a:xfrm>
                <a:off x="1357" y="8656"/>
                <a:ext cx="1506" cy="1338"/>
              </a:xfrm>
              <a:custGeom>
                <a:avLst/>
                <a:gdLst>
                  <a:gd name="T0" fmla="+- 0 2844 1357"/>
                  <a:gd name="T1" fmla="*/ T0 w 1506"/>
                  <a:gd name="T2" fmla="+- 0 8908 8656"/>
                  <a:gd name="T3" fmla="*/ 8908 h 1338"/>
                  <a:gd name="T4" fmla="+- 0 2186 1357"/>
                  <a:gd name="T5" fmla="*/ T4 w 1506"/>
                  <a:gd name="T6" fmla="+- 0 8908 8656"/>
                  <a:gd name="T7" fmla="*/ 8908 h 1338"/>
                  <a:gd name="T8" fmla="+- 0 2215 1357"/>
                  <a:gd name="T9" fmla="*/ T8 w 1506"/>
                  <a:gd name="T10" fmla="+- 0 8909 8656"/>
                  <a:gd name="T11" fmla="*/ 8909 h 1338"/>
                  <a:gd name="T12" fmla="+- 0 2243 1357"/>
                  <a:gd name="T13" fmla="*/ T12 w 1506"/>
                  <a:gd name="T14" fmla="+- 0 8911 8656"/>
                  <a:gd name="T15" fmla="*/ 8911 h 1338"/>
                  <a:gd name="T16" fmla="+- 0 2259 1357"/>
                  <a:gd name="T17" fmla="*/ T16 w 1506"/>
                  <a:gd name="T18" fmla="+- 0 8935 8656"/>
                  <a:gd name="T19" fmla="*/ 8935 h 1338"/>
                  <a:gd name="T20" fmla="+- 0 2271 1357"/>
                  <a:gd name="T21" fmla="*/ T20 w 1506"/>
                  <a:gd name="T22" fmla="+- 0 9044 8656"/>
                  <a:gd name="T23" fmla="*/ 9044 h 1338"/>
                  <a:gd name="T24" fmla="+- 0 2282 1357"/>
                  <a:gd name="T25" fmla="*/ T24 w 1506"/>
                  <a:gd name="T26" fmla="+- 0 9139 8656"/>
                  <a:gd name="T27" fmla="*/ 9139 h 1338"/>
                  <a:gd name="T28" fmla="+- 0 2291 1357"/>
                  <a:gd name="T29" fmla="*/ T28 w 1506"/>
                  <a:gd name="T30" fmla="+- 0 9224 8656"/>
                  <a:gd name="T31" fmla="*/ 9224 h 1338"/>
                  <a:gd name="T32" fmla="+- 0 2297 1357"/>
                  <a:gd name="T33" fmla="*/ T32 w 1506"/>
                  <a:gd name="T34" fmla="+- 0 9301 8656"/>
                  <a:gd name="T35" fmla="*/ 9301 h 1338"/>
                  <a:gd name="T36" fmla="+- 0 2301 1357"/>
                  <a:gd name="T37" fmla="*/ T36 w 1506"/>
                  <a:gd name="T38" fmla="+- 0 9371 8656"/>
                  <a:gd name="T39" fmla="*/ 9371 h 1338"/>
                  <a:gd name="T40" fmla="+- 0 2302 1357"/>
                  <a:gd name="T41" fmla="*/ T40 w 1506"/>
                  <a:gd name="T42" fmla="+- 0 9437 8656"/>
                  <a:gd name="T43" fmla="*/ 9437 h 1338"/>
                  <a:gd name="T44" fmla="+- 0 2299 1357"/>
                  <a:gd name="T45" fmla="*/ T44 w 1506"/>
                  <a:gd name="T46" fmla="+- 0 9501 8656"/>
                  <a:gd name="T47" fmla="*/ 9501 h 1338"/>
                  <a:gd name="T48" fmla="+- 0 2291 1357"/>
                  <a:gd name="T49" fmla="*/ T48 w 1506"/>
                  <a:gd name="T50" fmla="+- 0 9566 8656"/>
                  <a:gd name="T51" fmla="*/ 9566 h 1338"/>
                  <a:gd name="T52" fmla="+- 0 2280 1357"/>
                  <a:gd name="T53" fmla="*/ T52 w 1506"/>
                  <a:gd name="T54" fmla="+- 0 9632 8656"/>
                  <a:gd name="T55" fmla="*/ 9632 h 1338"/>
                  <a:gd name="T56" fmla="+- 0 2262 1357"/>
                  <a:gd name="T57" fmla="*/ T56 w 1506"/>
                  <a:gd name="T58" fmla="+- 0 9703 8656"/>
                  <a:gd name="T59" fmla="*/ 9703 h 1338"/>
                  <a:gd name="T60" fmla="+- 0 2240 1357"/>
                  <a:gd name="T61" fmla="*/ T60 w 1506"/>
                  <a:gd name="T62" fmla="+- 0 9780 8656"/>
                  <a:gd name="T63" fmla="*/ 9780 h 1338"/>
                  <a:gd name="T64" fmla="+- 0 2211 1357"/>
                  <a:gd name="T65" fmla="*/ T64 w 1506"/>
                  <a:gd name="T66" fmla="+- 0 9867 8656"/>
                  <a:gd name="T67" fmla="*/ 9867 h 1338"/>
                  <a:gd name="T68" fmla="+- 0 2176 1357"/>
                  <a:gd name="T69" fmla="*/ T68 w 1506"/>
                  <a:gd name="T70" fmla="+- 0 9964 8656"/>
                  <a:gd name="T71" fmla="*/ 9964 h 1338"/>
                  <a:gd name="T72" fmla="+- 0 2202 1357"/>
                  <a:gd name="T73" fmla="*/ T72 w 1506"/>
                  <a:gd name="T74" fmla="+- 0 9957 8656"/>
                  <a:gd name="T75" fmla="*/ 9957 h 1338"/>
                  <a:gd name="T76" fmla="+- 0 2324 1357"/>
                  <a:gd name="T77" fmla="*/ T76 w 1506"/>
                  <a:gd name="T78" fmla="+- 0 9929 8656"/>
                  <a:gd name="T79" fmla="*/ 9929 h 1338"/>
                  <a:gd name="T80" fmla="+- 0 2400 1357"/>
                  <a:gd name="T81" fmla="*/ T80 w 1506"/>
                  <a:gd name="T82" fmla="+- 0 9912 8656"/>
                  <a:gd name="T83" fmla="*/ 9912 h 1338"/>
                  <a:gd name="T84" fmla="+- 0 2476 1357"/>
                  <a:gd name="T85" fmla="*/ T84 w 1506"/>
                  <a:gd name="T86" fmla="+- 0 9896 8656"/>
                  <a:gd name="T87" fmla="*/ 9896 h 1338"/>
                  <a:gd name="T88" fmla="+- 0 2553 1357"/>
                  <a:gd name="T89" fmla="*/ T88 w 1506"/>
                  <a:gd name="T90" fmla="+- 0 9881 8656"/>
                  <a:gd name="T91" fmla="*/ 9881 h 1338"/>
                  <a:gd name="T92" fmla="+- 0 2630 1357"/>
                  <a:gd name="T93" fmla="*/ T92 w 1506"/>
                  <a:gd name="T94" fmla="+- 0 9867 8656"/>
                  <a:gd name="T95" fmla="*/ 9867 h 1338"/>
                  <a:gd name="T96" fmla="+- 0 2706 1357"/>
                  <a:gd name="T97" fmla="*/ T96 w 1506"/>
                  <a:gd name="T98" fmla="+- 0 9854 8656"/>
                  <a:gd name="T99" fmla="*/ 9854 h 1338"/>
                  <a:gd name="T100" fmla="+- 0 2715 1357"/>
                  <a:gd name="T101" fmla="*/ T100 w 1506"/>
                  <a:gd name="T102" fmla="+- 0 9823 8656"/>
                  <a:gd name="T103" fmla="*/ 9823 h 1338"/>
                  <a:gd name="T104" fmla="+- 0 2716 1357"/>
                  <a:gd name="T105" fmla="*/ T104 w 1506"/>
                  <a:gd name="T106" fmla="+- 0 9799 8656"/>
                  <a:gd name="T107" fmla="*/ 9799 h 1338"/>
                  <a:gd name="T108" fmla="+- 0 2716 1357"/>
                  <a:gd name="T109" fmla="*/ T108 w 1506"/>
                  <a:gd name="T110" fmla="+- 0 9787 8656"/>
                  <a:gd name="T111" fmla="*/ 9787 h 1338"/>
                  <a:gd name="T112" fmla="+- 0 2714 1357"/>
                  <a:gd name="T113" fmla="*/ T112 w 1506"/>
                  <a:gd name="T114" fmla="+- 0 9754 8656"/>
                  <a:gd name="T115" fmla="*/ 9754 h 1338"/>
                  <a:gd name="T116" fmla="+- 0 2717 1357"/>
                  <a:gd name="T117" fmla="*/ T116 w 1506"/>
                  <a:gd name="T118" fmla="+- 0 9721 8656"/>
                  <a:gd name="T119" fmla="*/ 9721 h 1338"/>
                  <a:gd name="T120" fmla="+- 0 2735 1357"/>
                  <a:gd name="T121" fmla="*/ T120 w 1506"/>
                  <a:gd name="T122" fmla="+- 0 9635 8656"/>
                  <a:gd name="T123" fmla="*/ 9635 h 1338"/>
                  <a:gd name="T124" fmla="+- 0 2751 1357"/>
                  <a:gd name="T125" fmla="*/ T124 w 1506"/>
                  <a:gd name="T126" fmla="+- 0 9555 8656"/>
                  <a:gd name="T127" fmla="*/ 9555 h 1338"/>
                  <a:gd name="T128" fmla="+- 0 2766 1357"/>
                  <a:gd name="T129" fmla="*/ T128 w 1506"/>
                  <a:gd name="T130" fmla="+- 0 9481 8656"/>
                  <a:gd name="T131" fmla="*/ 9481 h 1338"/>
                  <a:gd name="T132" fmla="+- 0 2780 1357"/>
                  <a:gd name="T133" fmla="*/ T132 w 1506"/>
                  <a:gd name="T134" fmla="+- 0 9410 8656"/>
                  <a:gd name="T135" fmla="*/ 9410 h 1338"/>
                  <a:gd name="T136" fmla="+- 0 2792 1357"/>
                  <a:gd name="T137" fmla="*/ T136 w 1506"/>
                  <a:gd name="T138" fmla="+- 0 9341 8656"/>
                  <a:gd name="T139" fmla="*/ 9341 h 1338"/>
                  <a:gd name="T140" fmla="+- 0 2804 1357"/>
                  <a:gd name="T141" fmla="*/ T140 w 1506"/>
                  <a:gd name="T142" fmla="+- 0 9272 8656"/>
                  <a:gd name="T143" fmla="*/ 9272 h 1338"/>
                  <a:gd name="T144" fmla="+- 0 2814 1357"/>
                  <a:gd name="T145" fmla="*/ T144 w 1506"/>
                  <a:gd name="T146" fmla="+- 0 9203 8656"/>
                  <a:gd name="T147" fmla="*/ 9203 h 1338"/>
                  <a:gd name="T148" fmla="+- 0 2823 1357"/>
                  <a:gd name="T149" fmla="*/ T148 w 1506"/>
                  <a:gd name="T150" fmla="+- 0 9131 8656"/>
                  <a:gd name="T151" fmla="*/ 9131 h 1338"/>
                  <a:gd name="T152" fmla="+- 0 2831 1357"/>
                  <a:gd name="T153" fmla="*/ T152 w 1506"/>
                  <a:gd name="T154" fmla="+- 0 9055 8656"/>
                  <a:gd name="T155" fmla="*/ 9055 h 1338"/>
                  <a:gd name="T156" fmla="+- 0 2839 1357"/>
                  <a:gd name="T157" fmla="*/ T156 w 1506"/>
                  <a:gd name="T158" fmla="+- 0 8973 8656"/>
                  <a:gd name="T159" fmla="*/ 8973 h 1338"/>
                  <a:gd name="T160" fmla="+- 0 2844 1357"/>
                  <a:gd name="T161" fmla="*/ T160 w 1506"/>
                  <a:gd name="T162" fmla="+- 0 8908 8656"/>
                  <a:gd name="T163" fmla="*/ 8908 h 133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Lst>
                <a:rect l="0" t="0" r="r" b="b"/>
                <a:pathLst>
                  <a:path w="1506" h="1338">
                    <a:moveTo>
                      <a:pt x="1487" y="252"/>
                    </a:moveTo>
                    <a:lnTo>
                      <a:pt x="829" y="252"/>
                    </a:lnTo>
                    <a:lnTo>
                      <a:pt x="858" y="253"/>
                    </a:lnTo>
                    <a:lnTo>
                      <a:pt x="886" y="255"/>
                    </a:lnTo>
                    <a:lnTo>
                      <a:pt x="902" y="279"/>
                    </a:lnTo>
                    <a:lnTo>
                      <a:pt x="914" y="388"/>
                    </a:lnTo>
                    <a:lnTo>
                      <a:pt x="925" y="483"/>
                    </a:lnTo>
                    <a:lnTo>
                      <a:pt x="934" y="568"/>
                    </a:lnTo>
                    <a:lnTo>
                      <a:pt x="940" y="645"/>
                    </a:lnTo>
                    <a:lnTo>
                      <a:pt x="944" y="715"/>
                    </a:lnTo>
                    <a:lnTo>
                      <a:pt x="945" y="781"/>
                    </a:lnTo>
                    <a:lnTo>
                      <a:pt x="942" y="845"/>
                    </a:lnTo>
                    <a:lnTo>
                      <a:pt x="934" y="910"/>
                    </a:lnTo>
                    <a:lnTo>
                      <a:pt x="923" y="976"/>
                    </a:lnTo>
                    <a:lnTo>
                      <a:pt x="905" y="1047"/>
                    </a:lnTo>
                    <a:lnTo>
                      <a:pt x="883" y="1124"/>
                    </a:lnTo>
                    <a:lnTo>
                      <a:pt x="854" y="1211"/>
                    </a:lnTo>
                    <a:lnTo>
                      <a:pt x="819" y="1308"/>
                    </a:lnTo>
                    <a:lnTo>
                      <a:pt x="845" y="1301"/>
                    </a:lnTo>
                    <a:lnTo>
                      <a:pt x="967" y="1273"/>
                    </a:lnTo>
                    <a:lnTo>
                      <a:pt x="1043" y="1256"/>
                    </a:lnTo>
                    <a:lnTo>
                      <a:pt x="1119" y="1240"/>
                    </a:lnTo>
                    <a:lnTo>
                      <a:pt x="1196" y="1225"/>
                    </a:lnTo>
                    <a:lnTo>
                      <a:pt x="1273" y="1211"/>
                    </a:lnTo>
                    <a:lnTo>
                      <a:pt x="1349" y="1198"/>
                    </a:lnTo>
                    <a:lnTo>
                      <a:pt x="1358" y="1167"/>
                    </a:lnTo>
                    <a:lnTo>
                      <a:pt x="1359" y="1143"/>
                    </a:lnTo>
                    <a:lnTo>
                      <a:pt x="1359" y="1131"/>
                    </a:lnTo>
                    <a:lnTo>
                      <a:pt x="1357" y="1098"/>
                    </a:lnTo>
                    <a:lnTo>
                      <a:pt x="1360" y="1065"/>
                    </a:lnTo>
                    <a:lnTo>
                      <a:pt x="1378" y="979"/>
                    </a:lnTo>
                    <a:lnTo>
                      <a:pt x="1394" y="899"/>
                    </a:lnTo>
                    <a:lnTo>
                      <a:pt x="1409" y="825"/>
                    </a:lnTo>
                    <a:lnTo>
                      <a:pt x="1423" y="754"/>
                    </a:lnTo>
                    <a:lnTo>
                      <a:pt x="1435" y="685"/>
                    </a:lnTo>
                    <a:lnTo>
                      <a:pt x="1447" y="616"/>
                    </a:lnTo>
                    <a:lnTo>
                      <a:pt x="1457" y="547"/>
                    </a:lnTo>
                    <a:lnTo>
                      <a:pt x="1466" y="475"/>
                    </a:lnTo>
                    <a:lnTo>
                      <a:pt x="1474" y="399"/>
                    </a:lnTo>
                    <a:lnTo>
                      <a:pt x="1482" y="317"/>
                    </a:lnTo>
                    <a:lnTo>
                      <a:pt x="1487" y="252"/>
                    </a:lnTo>
                    <a:close/>
                  </a:path>
                </a:pathLst>
              </a:custGeom>
              <a:solidFill>
                <a:srgbClr val="0074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22" name="Freeform 157"/>
              <p:cNvSpPr>
                <a:spLocks/>
              </p:cNvSpPr>
              <p:nvPr/>
            </p:nvSpPr>
            <p:spPr bwMode="auto">
              <a:xfrm>
                <a:off x="1357" y="8656"/>
                <a:ext cx="1506" cy="1338"/>
              </a:xfrm>
              <a:custGeom>
                <a:avLst/>
                <a:gdLst>
                  <a:gd name="T0" fmla="+- 0 2862 1357"/>
                  <a:gd name="T1" fmla="*/ T0 w 1506"/>
                  <a:gd name="T2" fmla="+- 0 8656 8656"/>
                  <a:gd name="T3" fmla="*/ 8656 h 1338"/>
                  <a:gd name="T4" fmla="+- 0 2783 1357"/>
                  <a:gd name="T5" fmla="*/ T4 w 1506"/>
                  <a:gd name="T6" fmla="+- 0 8683 8656"/>
                  <a:gd name="T7" fmla="*/ 8683 h 1338"/>
                  <a:gd name="T8" fmla="+- 0 2705 1357"/>
                  <a:gd name="T9" fmla="*/ T8 w 1506"/>
                  <a:gd name="T10" fmla="+- 0 8701 8656"/>
                  <a:gd name="T11" fmla="*/ 8701 h 1338"/>
                  <a:gd name="T12" fmla="+- 0 2626 1357"/>
                  <a:gd name="T13" fmla="*/ T12 w 1506"/>
                  <a:gd name="T14" fmla="+- 0 8714 8656"/>
                  <a:gd name="T15" fmla="*/ 8714 h 1338"/>
                  <a:gd name="T16" fmla="+- 0 2548 1357"/>
                  <a:gd name="T17" fmla="*/ T16 w 1506"/>
                  <a:gd name="T18" fmla="+- 0 8720 8656"/>
                  <a:gd name="T19" fmla="*/ 8720 h 1338"/>
                  <a:gd name="T20" fmla="+- 0 2470 1357"/>
                  <a:gd name="T21" fmla="*/ T20 w 1506"/>
                  <a:gd name="T22" fmla="+- 0 8722 8656"/>
                  <a:gd name="T23" fmla="*/ 8722 h 1338"/>
                  <a:gd name="T24" fmla="+- 0 2857 1357"/>
                  <a:gd name="T25" fmla="*/ T24 w 1506"/>
                  <a:gd name="T26" fmla="+- 0 8722 8656"/>
                  <a:gd name="T27" fmla="*/ 8722 h 1338"/>
                  <a:gd name="T28" fmla="+- 0 2862 1357"/>
                  <a:gd name="T29" fmla="*/ T28 w 1506"/>
                  <a:gd name="T30" fmla="+- 0 8656 8656"/>
                  <a:gd name="T31" fmla="*/ 8656 h 1338"/>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506" h="1338">
                    <a:moveTo>
                      <a:pt x="1505" y="0"/>
                    </a:moveTo>
                    <a:lnTo>
                      <a:pt x="1426" y="27"/>
                    </a:lnTo>
                    <a:lnTo>
                      <a:pt x="1348" y="45"/>
                    </a:lnTo>
                    <a:lnTo>
                      <a:pt x="1269" y="58"/>
                    </a:lnTo>
                    <a:lnTo>
                      <a:pt x="1191" y="64"/>
                    </a:lnTo>
                    <a:lnTo>
                      <a:pt x="1113" y="66"/>
                    </a:lnTo>
                    <a:lnTo>
                      <a:pt x="1500" y="66"/>
                    </a:lnTo>
                    <a:lnTo>
                      <a:pt x="1505" y="0"/>
                    </a:lnTo>
                    <a:close/>
                  </a:path>
                </a:pathLst>
              </a:custGeom>
              <a:solidFill>
                <a:srgbClr val="0074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234" name="Group 158"/>
            <p:cNvGrpSpPr>
              <a:grpSpLocks/>
            </p:cNvGrpSpPr>
            <p:nvPr/>
          </p:nvGrpSpPr>
          <p:grpSpPr bwMode="auto">
            <a:xfrm>
              <a:off x="1202" y="10035"/>
              <a:ext cx="546" cy="170"/>
              <a:chOff x="1202" y="10035"/>
              <a:chExt cx="546" cy="170"/>
            </a:xfrm>
          </p:grpSpPr>
          <p:sp>
            <p:nvSpPr>
              <p:cNvPr id="10617" name="Freeform 159"/>
              <p:cNvSpPr>
                <a:spLocks/>
              </p:cNvSpPr>
              <p:nvPr/>
            </p:nvSpPr>
            <p:spPr bwMode="auto">
              <a:xfrm>
                <a:off x="1202" y="10035"/>
                <a:ext cx="546" cy="170"/>
              </a:xfrm>
              <a:custGeom>
                <a:avLst/>
                <a:gdLst>
                  <a:gd name="T0" fmla="+- 0 1542 1202"/>
                  <a:gd name="T1" fmla="*/ T0 w 546"/>
                  <a:gd name="T2" fmla="+- 0 10035 10035"/>
                  <a:gd name="T3" fmla="*/ 10035 h 170"/>
                  <a:gd name="T4" fmla="+- 0 1469 1202"/>
                  <a:gd name="T5" fmla="*/ T4 w 546"/>
                  <a:gd name="T6" fmla="+- 0 10037 10035"/>
                  <a:gd name="T7" fmla="*/ 10037 h 170"/>
                  <a:gd name="T8" fmla="+- 0 1395 1202"/>
                  <a:gd name="T9" fmla="*/ T8 w 546"/>
                  <a:gd name="T10" fmla="+- 0 10053 10035"/>
                  <a:gd name="T11" fmla="*/ 10053 h 170"/>
                  <a:gd name="T12" fmla="+- 0 1397 1202"/>
                  <a:gd name="T13" fmla="*/ T12 w 546"/>
                  <a:gd name="T14" fmla="+- 0 10072 10035"/>
                  <a:gd name="T15" fmla="*/ 10072 h 170"/>
                  <a:gd name="T16" fmla="+- 0 1366 1202"/>
                  <a:gd name="T17" fmla="*/ T16 w 546"/>
                  <a:gd name="T18" fmla="+- 0 10077 10035"/>
                  <a:gd name="T19" fmla="*/ 10077 h 170"/>
                  <a:gd name="T20" fmla="+- 0 1338 1202"/>
                  <a:gd name="T21" fmla="*/ T20 w 546"/>
                  <a:gd name="T22" fmla="+- 0 10092 10035"/>
                  <a:gd name="T23" fmla="*/ 10092 h 170"/>
                  <a:gd name="T24" fmla="+- 0 1311 1202"/>
                  <a:gd name="T25" fmla="*/ T24 w 546"/>
                  <a:gd name="T26" fmla="+- 0 10111 10035"/>
                  <a:gd name="T27" fmla="*/ 10111 h 170"/>
                  <a:gd name="T28" fmla="+- 0 1282 1202"/>
                  <a:gd name="T29" fmla="*/ T28 w 546"/>
                  <a:gd name="T30" fmla="+- 0 10125 10035"/>
                  <a:gd name="T31" fmla="*/ 10125 h 170"/>
                  <a:gd name="T32" fmla="+- 0 1202 1202"/>
                  <a:gd name="T33" fmla="*/ T32 w 546"/>
                  <a:gd name="T34" fmla="+- 0 10142 10035"/>
                  <a:gd name="T35" fmla="*/ 10142 h 170"/>
                  <a:gd name="T36" fmla="+- 0 1266 1202"/>
                  <a:gd name="T37" fmla="*/ T36 w 546"/>
                  <a:gd name="T38" fmla="+- 0 10169 10035"/>
                  <a:gd name="T39" fmla="*/ 10169 h 170"/>
                  <a:gd name="T40" fmla="+- 0 1333 1202"/>
                  <a:gd name="T41" fmla="*/ T40 w 546"/>
                  <a:gd name="T42" fmla="+- 0 10196 10035"/>
                  <a:gd name="T43" fmla="*/ 10196 h 170"/>
                  <a:gd name="T44" fmla="+- 0 1402 1202"/>
                  <a:gd name="T45" fmla="*/ T44 w 546"/>
                  <a:gd name="T46" fmla="+- 0 10204 10035"/>
                  <a:gd name="T47" fmla="*/ 10204 h 170"/>
                  <a:gd name="T48" fmla="+- 0 1469 1202"/>
                  <a:gd name="T49" fmla="*/ T48 w 546"/>
                  <a:gd name="T50" fmla="+- 0 10172 10035"/>
                  <a:gd name="T51" fmla="*/ 10172 h 170"/>
                  <a:gd name="T52" fmla="+- 0 1506 1202"/>
                  <a:gd name="T53" fmla="*/ T52 w 546"/>
                  <a:gd name="T54" fmla="+- 0 10142 10035"/>
                  <a:gd name="T55" fmla="*/ 10142 h 170"/>
                  <a:gd name="T56" fmla="+- 0 1540 1202"/>
                  <a:gd name="T57" fmla="*/ T56 w 546"/>
                  <a:gd name="T58" fmla="+- 0 10103 10035"/>
                  <a:gd name="T59" fmla="*/ 10103 h 170"/>
                  <a:gd name="T60" fmla="+- 0 1579 1202"/>
                  <a:gd name="T61" fmla="*/ T60 w 546"/>
                  <a:gd name="T62" fmla="+- 0 10075 10035"/>
                  <a:gd name="T63" fmla="*/ 10075 h 170"/>
                  <a:gd name="T64" fmla="+- 0 1739 1202"/>
                  <a:gd name="T65" fmla="*/ T64 w 546"/>
                  <a:gd name="T66" fmla="+- 0 10075 10035"/>
                  <a:gd name="T67" fmla="*/ 10075 h 170"/>
                  <a:gd name="T68" fmla="+- 0 1748 1202"/>
                  <a:gd name="T69" fmla="*/ T68 w 546"/>
                  <a:gd name="T70" fmla="+- 0 10070 10035"/>
                  <a:gd name="T71" fmla="*/ 10070 h 170"/>
                  <a:gd name="T72" fmla="+- 0 1682 1202"/>
                  <a:gd name="T73" fmla="*/ T72 w 546"/>
                  <a:gd name="T74" fmla="+- 0 10054 10035"/>
                  <a:gd name="T75" fmla="*/ 10054 h 170"/>
                  <a:gd name="T76" fmla="+- 0 1613 1202"/>
                  <a:gd name="T77" fmla="*/ T76 w 546"/>
                  <a:gd name="T78" fmla="+- 0 10041 10035"/>
                  <a:gd name="T79" fmla="*/ 10041 h 170"/>
                  <a:gd name="T80" fmla="+- 0 1542 1202"/>
                  <a:gd name="T81" fmla="*/ T80 w 546"/>
                  <a:gd name="T82" fmla="+- 0 10035 10035"/>
                  <a:gd name="T83" fmla="*/ 10035 h 17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546" h="170">
                    <a:moveTo>
                      <a:pt x="340" y="0"/>
                    </a:moveTo>
                    <a:lnTo>
                      <a:pt x="267" y="2"/>
                    </a:lnTo>
                    <a:lnTo>
                      <a:pt x="193" y="18"/>
                    </a:lnTo>
                    <a:lnTo>
                      <a:pt x="195" y="37"/>
                    </a:lnTo>
                    <a:lnTo>
                      <a:pt x="164" y="42"/>
                    </a:lnTo>
                    <a:lnTo>
                      <a:pt x="136" y="57"/>
                    </a:lnTo>
                    <a:lnTo>
                      <a:pt x="109" y="76"/>
                    </a:lnTo>
                    <a:lnTo>
                      <a:pt x="80" y="90"/>
                    </a:lnTo>
                    <a:lnTo>
                      <a:pt x="0" y="107"/>
                    </a:lnTo>
                    <a:lnTo>
                      <a:pt x="64" y="134"/>
                    </a:lnTo>
                    <a:lnTo>
                      <a:pt x="131" y="161"/>
                    </a:lnTo>
                    <a:lnTo>
                      <a:pt x="200" y="169"/>
                    </a:lnTo>
                    <a:lnTo>
                      <a:pt x="267" y="137"/>
                    </a:lnTo>
                    <a:lnTo>
                      <a:pt x="304" y="107"/>
                    </a:lnTo>
                    <a:lnTo>
                      <a:pt x="338" y="68"/>
                    </a:lnTo>
                    <a:lnTo>
                      <a:pt x="377" y="40"/>
                    </a:lnTo>
                    <a:lnTo>
                      <a:pt x="537" y="40"/>
                    </a:lnTo>
                    <a:lnTo>
                      <a:pt x="546" y="35"/>
                    </a:lnTo>
                    <a:lnTo>
                      <a:pt x="480" y="19"/>
                    </a:lnTo>
                    <a:lnTo>
                      <a:pt x="411" y="6"/>
                    </a:lnTo>
                    <a:lnTo>
                      <a:pt x="340" y="0"/>
                    </a:lnTo>
                    <a:close/>
                  </a:path>
                </a:pathLst>
              </a:custGeom>
              <a:solidFill>
                <a:srgbClr val="EFEF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18" name="Freeform 160"/>
              <p:cNvSpPr>
                <a:spLocks/>
              </p:cNvSpPr>
              <p:nvPr/>
            </p:nvSpPr>
            <p:spPr bwMode="auto">
              <a:xfrm>
                <a:off x="1202" y="10035"/>
                <a:ext cx="546" cy="170"/>
              </a:xfrm>
              <a:custGeom>
                <a:avLst/>
                <a:gdLst>
                  <a:gd name="T0" fmla="+- 0 1739 1202"/>
                  <a:gd name="T1" fmla="*/ T0 w 546"/>
                  <a:gd name="T2" fmla="+- 0 10075 10035"/>
                  <a:gd name="T3" fmla="*/ 10075 h 170"/>
                  <a:gd name="T4" fmla="+- 0 1631 1202"/>
                  <a:gd name="T5" fmla="*/ T4 w 546"/>
                  <a:gd name="T6" fmla="+- 0 10075 10035"/>
                  <a:gd name="T7" fmla="*/ 10075 h 170"/>
                  <a:gd name="T8" fmla="+- 0 1659 1202"/>
                  <a:gd name="T9" fmla="*/ T8 w 546"/>
                  <a:gd name="T10" fmla="+- 0 10084 10035"/>
                  <a:gd name="T11" fmla="*/ 10084 h 170"/>
                  <a:gd name="T12" fmla="+- 0 1690 1202"/>
                  <a:gd name="T13" fmla="*/ T12 w 546"/>
                  <a:gd name="T14" fmla="+- 0 10087 10035"/>
                  <a:gd name="T15" fmla="*/ 10087 h 170"/>
                  <a:gd name="T16" fmla="+- 0 1721 1202"/>
                  <a:gd name="T17" fmla="*/ T16 w 546"/>
                  <a:gd name="T18" fmla="+- 0 10082 10035"/>
                  <a:gd name="T19" fmla="*/ 10082 h 170"/>
                  <a:gd name="T20" fmla="+- 0 1739 1202"/>
                  <a:gd name="T21" fmla="*/ T20 w 546"/>
                  <a:gd name="T22" fmla="+- 0 10075 10035"/>
                  <a:gd name="T23" fmla="*/ 10075 h 170"/>
                </a:gdLst>
                <a:ahLst/>
                <a:cxnLst>
                  <a:cxn ang="0">
                    <a:pos x="T1" y="T3"/>
                  </a:cxn>
                  <a:cxn ang="0">
                    <a:pos x="T5" y="T7"/>
                  </a:cxn>
                  <a:cxn ang="0">
                    <a:pos x="T9" y="T11"/>
                  </a:cxn>
                  <a:cxn ang="0">
                    <a:pos x="T13" y="T15"/>
                  </a:cxn>
                  <a:cxn ang="0">
                    <a:pos x="T17" y="T19"/>
                  </a:cxn>
                  <a:cxn ang="0">
                    <a:pos x="T21" y="T23"/>
                  </a:cxn>
                </a:cxnLst>
                <a:rect l="0" t="0" r="r" b="b"/>
                <a:pathLst>
                  <a:path w="546" h="170">
                    <a:moveTo>
                      <a:pt x="537" y="40"/>
                    </a:moveTo>
                    <a:lnTo>
                      <a:pt x="429" y="40"/>
                    </a:lnTo>
                    <a:lnTo>
                      <a:pt x="457" y="49"/>
                    </a:lnTo>
                    <a:lnTo>
                      <a:pt x="488" y="52"/>
                    </a:lnTo>
                    <a:lnTo>
                      <a:pt x="519" y="47"/>
                    </a:lnTo>
                    <a:lnTo>
                      <a:pt x="537" y="40"/>
                    </a:lnTo>
                    <a:close/>
                  </a:path>
                </a:pathLst>
              </a:custGeom>
              <a:solidFill>
                <a:srgbClr val="EFEF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235" name="Group 161"/>
            <p:cNvGrpSpPr>
              <a:grpSpLocks/>
            </p:cNvGrpSpPr>
            <p:nvPr/>
          </p:nvGrpSpPr>
          <p:grpSpPr bwMode="auto">
            <a:xfrm>
              <a:off x="2399" y="9944"/>
              <a:ext cx="446" cy="146"/>
              <a:chOff x="2399" y="9944"/>
              <a:chExt cx="446" cy="146"/>
            </a:xfrm>
          </p:grpSpPr>
          <p:sp>
            <p:nvSpPr>
              <p:cNvPr id="10616" name="Freeform 162"/>
              <p:cNvSpPr>
                <a:spLocks/>
              </p:cNvSpPr>
              <p:nvPr/>
            </p:nvSpPr>
            <p:spPr bwMode="auto">
              <a:xfrm>
                <a:off x="2399" y="9944"/>
                <a:ext cx="446" cy="146"/>
              </a:xfrm>
              <a:custGeom>
                <a:avLst/>
                <a:gdLst>
                  <a:gd name="T0" fmla="+- 0 2702 2399"/>
                  <a:gd name="T1" fmla="*/ T0 w 446"/>
                  <a:gd name="T2" fmla="+- 0 9944 9944"/>
                  <a:gd name="T3" fmla="*/ 9944 h 146"/>
                  <a:gd name="T4" fmla="+- 0 2399 2399"/>
                  <a:gd name="T5" fmla="*/ T4 w 446"/>
                  <a:gd name="T6" fmla="+- 0 10003 9944"/>
                  <a:gd name="T7" fmla="*/ 10003 h 146"/>
                  <a:gd name="T8" fmla="+- 0 2444 2399"/>
                  <a:gd name="T9" fmla="*/ T8 w 446"/>
                  <a:gd name="T10" fmla="+- 0 10030 9944"/>
                  <a:gd name="T11" fmla="*/ 10030 h 146"/>
                  <a:gd name="T12" fmla="+- 0 2490 2399"/>
                  <a:gd name="T13" fmla="*/ T12 w 446"/>
                  <a:gd name="T14" fmla="+- 0 10061 9944"/>
                  <a:gd name="T15" fmla="*/ 10061 h 146"/>
                  <a:gd name="T16" fmla="+- 0 2538 2399"/>
                  <a:gd name="T17" fmla="*/ T16 w 446"/>
                  <a:gd name="T18" fmla="+- 0 10085 9944"/>
                  <a:gd name="T19" fmla="*/ 10085 h 146"/>
                  <a:gd name="T20" fmla="+- 0 2590 2399"/>
                  <a:gd name="T21" fmla="*/ T20 w 446"/>
                  <a:gd name="T22" fmla="+- 0 10090 9944"/>
                  <a:gd name="T23" fmla="*/ 10090 h 146"/>
                  <a:gd name="T24" fmla="+- 0 2651 2399"/>
                  <a:gd name="T25" fmla="*/ T24 w 446"/>
                  <a:gd name="T26" fmla="+- 0 10061 9944"/>
                  <a:gd name="T27" fmla="*/ 10061 h 146"/>
                  <a:gd name="T28" fmla="+- 0 2711 2399"/>
                  <a:gd name="T29" fmla="*/ T28 w 446"/>
                  <a:gd name="T30" fmla="+- 0 10030 9944"/>
                  <a:gd name="T31" fmla="*/ 10030 h 146"/>
                  <a:gd name="T32" fmla="+- 0 2774 2399"/>
                  <a:gd name="T33" fmla="*/ T32 w 446"/>
                  <a:gd name="T34" fmla="+- 0 10004 9944"/>
                  <a:gd name="T35" fmla="*/ 10004 h 146"/>
                  <a:gd name="T36" fmla="+- 0 2845 2399"/>
                  <a:gd name="T37" fmla="*/ T36 w 446"/>
                  <a:gd name="T38" fmla="+- 0 9994 9944"/>
                  <a:gd name="T39" fmla="*/ 9994 h 146"/>
                  <a:gd name="T40" fmla="+- 0 2831 2399"/>
                  <a:gd name="T41" fmla="*/ T40 w 446"/>
                  <a:gd name="T42" fmla="+- 0 9964 9944"/>
                  <a:gd name="T43" fmla="*/ 9964 h 146"/>
                  <a:gd name="T44" fmla="+- 0 2793 2399"/>
                  <a:gd name="T45" fmla="*/ T44 w 446"/>
                  <a:gd name="T46" fmla="+- 0 9957 9944"/>
                  <a:gd name="T47" fmla="*/ 9957 h 146"/>
                  <a:gd name="T48" fmla="+- 0 2746 2399"/>
                  <a:gd name="T49" fmla="*/ T48 w 446"/>
                  <a:gd name="T50" fmla="+- 0 9957 9944"/>
                  <a:gd name="T51" fmla="*/ 9957 h 146"/>
                  <a:gd name="T52" fmla="+- 0 2707 2399"/>
                  <a:gd name="T53" fmla="*/ T52 w 446"/>
                  <a:gd name="T54" fmla="+- 0 9948 9944"/>
                  <a:gd name="T55" fmla="*/ 9948 h 146"/>
                  <a:gd name="T56" fmla="+- 0 2702 2399"/>
                  <a:gd name="T57" fmla="*/ T56 w 446"/>
                  <a:gd name="T58" fmla="+- 0 9944 9944"/>
                  <a:gd name="T59" fmla="*/ 9944 h 14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Lst>
                <a:rect l="0" t="0" r="r" b="b"/>
                <a:pathLst>
                  <a:path w="446" h="146">
                    <a:moveTo>
                      <a:pt x="303" y="0"/>
                    </a:moveTo>
                    <a:lnTo>
                      <a:pt x="0" y="59"/>
                    </a:lnTo>
                    <a:lnTo>
                      <a:pt x="45" y="86"/>
                    </a:lnTo>
                    <a:lnTo>
                      <a:pt x="91" y="117"/>
                    </a:lnTo>
                    <a:lnTo>
                      <a:pt x="139" y="141"/>
                    </a:lnTo>
                    <a:lnTo>
                      <a:pt x="191" y="146"/>
                    </a:lnTo>
                    <a:lnTo>
                      <a:pt x="252" y="117"/>
                    </a:lnTo>
                    <a:lnTo>
                      <a:pt x="312" y="86"/>
                    </a:lnTo>
                    <a:lnTo>
                      <a:pt x="375" y="60"/>
                    </a:lnTo>
                    <a:lnTo>
                      <a:pt x="446" y="50"/>
                    </a:lnTo>
                    <a:lnTo>
                      <a:pt x="432" y="20"/>
                    </a:lnTo>
                    <a:lnTo>
                      <a:pt x="394" y="13"/>
                    </a:lnTo>
                    <a:lnTo>
                      <a:pt x="347" y="13"/>
                    </a:lnTo>
                    <a:lnTo>
                      <a:pt x="308" y="4"/>
                    </a:lnTo>
                    <a:lnTo>
                      <a:pt x="303" y="0"/>
                    </a:lnTo>
                    <a:close/>
                  </a:path>
                </a:pathLst>
              </a:custGeom>
              <a:solidFill>
                <a:srgbClr val="EFEF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236" name="Group 163"/>
            <p:cNvGrpSpPr>
              <a:grpSpLocks/>
            </p:cNvGrpSpPr>
            <p:nvPr/>
          </p:nvGrpSpPr>
          <p:grpSpPr bwMode="auto">
            <a:xfrm>
              <a:off x="1057" y="10078"/>
              <a:ext cx="855" cy="530"/>
              <a:chOff x="1057" y="10078"/>
              <a:chExt cx="855" cy="530"/>
            </a:xfrm>
          </p:grpSpPr>
          <p:sp>
            <p:nvSpPr>
              <p:cNvPr id="10610" name="Freeform 164"/>
              <p:cNvSpPr>
                <a:spLocks/>
              </p:cNvSpPr>
              <p:nvPr/>
            </p:nvSpPr>
            <p:spPr bwMode="auto">
              <a:xfrm>
                <a:off x="1057" y="10078"/>
                <a:ext cx="855" cy="530"/>
              </a:xfrm>
              <a:custGeom>
                <a:avLst/>
                <a:gdLst>
                  <a:gd name="T0" fmla="+- 0 1233 1057"/>
                  <a:gd name="T1" fmla="*/ T0 w 855"/>
                  <a:gd name="T2" fmla="+- 0 10259 10078"/>
                  <a:gd name="T3" fmla="*/ 10259 h 530"/>
                  <a:gd name="T4" fmla="+- 0 1172 1057"/>
                  <a:gd name="T5" fmla="*/ T4 w 855"/>
                  <a:gd name="T6" fmla="+- 0 10274 10078"/>
                  <a:gd name="T7" fmla="*/ 10274 h 530"/>
                  <a:gd name="T8" fmla="+- 0 1129 1057"/>
                  <a:gd name="T9" fmla="*/ T8 w 855"/>
                  <a:gd name="T10" fmla="+- 0 10328 10078"/>
                  <a:gd name="T11" fmla="*/ 10328 h 530"/>
                  <a:gd name="T12" fmla="+- 0 1092 1057"/>
                  <a:gd name="T13" fmla="*/ T12 w 855"/>
                  <a:gd name="T14" fmla="+- 0 10381 10078"/>
                  <a:gd name="T15" fmla="*/ 10381 h 530"/>
                  <a:gd name="T16" fmla="+- 0 1065 1057"/>
                  <a:gd name="T17" fmla="*/ T16 w 855"/>
                  <a:gd name="T18" fmla="+- 0 10437 10078"/>
                  <a:gd name="T19" fmla="*/ 10437 h 530"/>
                  <a:gd name="T20" fmla="+- 0 1057 1057"/>
                  <a:gd name="T21" fmla="*/ T20 w 855"/>
                  <a:gd name="T22" fmla="+- 0 10495 10078"/>
                  <a:gd name="T23" fmla="*/ 10495 h 530"/>
                  <a:gd name="T24" fmla="+- 0 1074 1057"/>
                  <a:gd name="T25" fmla="*/ T24 w 855"/>
                  <a:gd name="T26" fmla="+- 0 10554 10078"/>
                  <a:gd name="T27" fmla="*/ 10554 h 530"/>
                  <a:gd name="T28" fmla="+- 0 1139 1057"/>
                  <a:gd name="T29" fmla="*/ T28 w 855"/>
                  <a:gd name="T30" fmla="+- 0 10592 10078"/>
                  <a:gd name="T31" fmla="*/ 10592 h 530"/>
                  <a:gd name="T32" fmla="+- 0 1214 1057"/>
                  <a:gd name="T33" fmla="*/ T32 w 855"/>
                  <a:gd name="T34" fmla="+- 0 10607 10078"/>
                  <a:gd name="T35" fmla="*/ 10607 h 530"/>
                  <a:gd name="T36" fmla="+- 0 1291 1057"/>
                  <a:gd name="T37" fmla="*/ T36 w 855"/>
                  <a:gd name="T38" fmla="+- 0 10604 10078"/>
                  <a:gd name="T39" fmla="*/ 10604 h 530"/>
                  <a:gd name="T40" fmla="+- 0 1366 1057"/>
                  <a:gd name="T41" fmla="*/ T40 w 855"/>
                  <a:gd name="T42" fmla="+- 0 10591 10078"/>
                  <a:gd name="T43" fmla="*/ 10591 h 530"/>
                  <a:gd name="T44" fmla="+- 0 1452 1057"/>
                  <a:gd name="T45" fmla="*/ T44 w 855"/>
                  <a:gd name="T46" fmla="+- 0 10557 10078"/>
                  <a:gd name="T47" fmla="*/ 10557 h 530"/>
                  <a:gd name="T48" fmla="+- 0 1530 1057"/>
                  <a:gd name="T49" fmla="*/ T48 w 855"/>
                  <a:gd name="T50" fmla="+- 0 10510 10078"/>
                  <a:gd name="T51" fmla="*/ 10510 h 530"/>
                  <a:gd name="T52" fmla="+- 0 1530 1057"/>
                  <a:gd name="T53" fmla="*/ T52 w 855"/>
                  <a:gd name="T54" fmla="+- 0 10450 10078"/>
                  <a:gd name="T55" fmla="*/ 10450 h 530"/>
                  <a:gd name="T56" fmla="+- 0 1523 1057"/>
                  <a:gd name="T57" fmla="*/ T56 w 855"/>
                  <a:gd name="T58" fmla="+- 0 10393 10078"/>
                  <a:gd name="T59" fmla="*/ 10393 h 530"/>
                  <a:gd name="T60" fmla="+- 0 1501 1057"/>
                  <a:gd name="T61" fmla="*/ T60 w 855"/>
                  <a:gd name="T62" fmla="+- 0 10341 10078"/>
                  <a:gd name="T63" fmla="*/ 10341 h 530"/>
                  <a:gd name="T64" fmla="+- 0 1455 1057"/>
                  <a:gd name="T65" fmla="*/ T64 w 855"/>
                  <a:gd name="T66" fmla="+- 0 10299 10078"/>
                  <a:gd name="T67" fmla="*/ 10299 h 530"/>
                  <a:gd name="T68" fmla="+- 0 1452 1057"/>
                  <a:gd name="T69" fmla="*/ T68 w 855"/>
                  <a:gd name="T70" fmla="+- 0 10278 10078"/>
                  <a:gd name="T71" fmla="*/ 10278 h 530"/>
                  <a:gd name="T72" fmla="+- 0 1459 1057"/>
                  <a:gd name="T73" fmla="*/ T72 w 855"/>
                  <a:gd name="T74" fmla="+- 0 10271 10078"/>
                  <a:gd name="T75" fmla="*/ 10271 h 530"/>
                  <a:gd name="T76" fmla="+- 0 1365 1057"/>
                  <a:gd name="T77" fmla="*/ T76 w 855"/>
                  <a:gd name="T78" fmla="+- 0 10271 10078"/>
                  <a:gd name="T79" fmla="*/ 10271 h 530"/>
                  <a:gd name="T80" fmla="+- 0 1301 1057"/>
                  <a:gd name="T81" fmla="*/ T80 w 855"/>
                  <a:gd name="T82" fmla="+- 0 10264 10078"/>
                  <a:gd name="T83" fmla="*/ 10264 h 530"/>
                  <a:gd name="T84" fmla="+- 0 1233 1057"/>
                  <a:gd name="T85" fmla="*/ T84 w 855"/>
                  <a:gd name="T86" fmla="+- 0 10259 10078"/>
                  <a:gd name="T87" fmla="*/ 10259 h 53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Lst>
                <a:rect l="0" t="0" r="r" b="b"/>
                <a:pathLst>
                  <a:path w="855" h="530">
                    <a:moveTo>
                      <a:pt x="176" y="181"/>
                    </a:moveTo>
                    <a:lnTo>
                      <a:pt x="115" y="196"/>
                    </a:lnTo>
                    <a:lnTo>
                      <a:pt x="72" y="250"/>
                    </a:lnTo>
                    <a:lnTo>
                      <a:pt x="35" y="303"/>
                    </a:lnTo>
                    <a:lnTo>
                      <a:pt x="8" y="359"/>
                    </a:lnTo>
                    <a:lnTo>
                      <a:pt x="0" y="417"/>
                    </a:lnTo>
                    <a:lnTo>
                      <a:pt x="17" y="476"/>
                    </a:lnTo>
                    <a:lnTo>
                      <a:pt x="82" y="514"/>
                    </a:lnTo>
                    <a:lnTo>
                      <a:pt x="157" y="529"/>
                    </a:lnTo>
                    <a:lnTo>
                      <a:pt x="234" y="526"/>
                    </a:lnTo>
                    <a:lnTo>
                      <a:pt x="309" y="513"/>
                    </a:lnTo>
                    <a:lnTo>
                      <a:pt x="395" y="479"/>
                    </a:lnTo>
                    <a:lnTo>
                      <a:pt x="473" y="432"/>
                    </a:lnTo>
                    <a:lnTo>
                      <a:pt x="473" y="372"/>
                    </a:lnTo>
                    <a:lnTo>
                      <a:pt x="466" y="315"/>
                    </a:lnTo>
                    <a:lnTo>
                      <a:pt x="444" y="263"/>
                    </a:lnTo>
                    <a:lnTo>
                      <a:pt x="398" y="221"/>
                    </a:lnTo>
                    <a:lnTo>
                      <a:pt x="395" y="200"/>
                    </a:lnTo>
                    <a:lnTo>
                      <a:pt x="402" y="193"/>
                    </a:lnTo>
                    <a:lnTo>
                      <a:pt x="308" y="193"/>
                    </a:lnTo>
                    <a:lnTo>
                      <a:pt x="244" y="186"/>
                    </a:lnTo>
                    <a:lnTo>
                      <a:pt x="176" y="181"/>
                    </a:lnTo>
                    <a:close/>
                  </a:path>
                </a:pathLst>
              </a:custGeom>
              <a:solidFill>
                <a:srgbClr val="C7C8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11" name="Freeform 165"/>
              <p:cNvSpPr>
                <a:spLocks/>
              </p:cNvSpPr>
              <p:nvPr/>
            </p:nvSpPr>
            <p:spPr bwMode="auto">
              <a:xfrm>
                <a:off x="1057" y="10078"/>
                <a:ext cx="855" cy="530"/>
              </a:xfrm>
              <a:custGeom>
                <a:avLst/>
                <a:gdLst>
                  <a:gd name="T0" fmla="+- 0 1603 1057"/>
                  <a:gd name="T1" fmla="*/ T0 w 855"/>
                  <a:gd name="T2" fmla="+- 0 10241 10078"/>
                  <a:gd name="T3" fmla="*/ 10241 h 530"/>
                  <a:gd name="T4" fmla="+- 0 1509 1057"/>
                  <a:gd name="T5" fmla="*/ T4 w 855"/>
                  <a:gd name="T6" fmla="+- 0 10241 10078"/>
                  <a:gd name="T7" fmla="*/ 10241 h 530"/>
                  <a:gd name="T8" fmla="+- 0 1565 1057"/>
                  <a:gd name="T9" fmla="*/ T8 w 855"/>
                  <a:gd name="T10" fmla="+- 0 10272 10078"/>
                  <a:gd name="T11" fmla="*/ 10272 h 530"/>
                  <a:gd name="T12" fmla="+- 0 1599 1057"/>
                  <a:gd name="T13" fmla="*/ T12 w 855"/>
                  <a:gd name="T14" fmla="+- 0 10320 10078"/>
                  <a:gd name="T15" fmla="*/ 10320 h 530"/>
                  <a:gd name="T16" fmla="+- 0 1617 1057"/>
                  <a:gd name="T17" fmla="*/ T16 w 855"/>
                  <a:gd name="T18" fmla="+- 0 10378 10078"/>
                  <a:gd name="T19" fmla="*/ 10378 h 530"/>
                  <a:gd name="T20" fmla="+- 0 1622 1057"/>
                  <a:gd name="T21" fmla="*/ T20 w 855"/>
                  <a:gd name="T22" fmla="+- 0 10440 10078"/>
                  <a:gd name="T23" fmla="*/ 10440 h 530"/>
                  <a:gd name="T24" fmla="+- 0 1632 1057"/>
                  <a:gd name="T25" fmla="*/ T24 w 855"/>
                  <a:gd name="T26" fmla="+- 0 10437 10078"/>
                  <a:gd name="T27" fmla="*/ 10437 h 530"/>
                  <a:gd name="T28" fmla="+- 0 1642 1057"/>
                  <a:gd name="T29" fmla="*/ T28 w 855"/>
                  <a:gd name="T30" fmla="+- 0 10431 10078"/>
                  <a:gd name="T31" fmla="*/ 10431 h 530"/>
                  <a:gd name="T32" fmla="+- 0 1651 1057"/>
                  <a:gd name="T33" fmla="*/ T32 w 855"/>
                  <a:gd name="T34" fmla="+- 0 10423 10078"/>
                  <a:gd name="T35" fmla="*/ 10423 h 530"/>
                  <a:gd name="T36" fmla="+- 0 1659 1057"/>
                  <a:gd name="T37" fmla="*/ T36 w 855"/>
                  <a:gd name="T38" fmla="+- 0 10414 10078"/>
                  <a:gd name="T39" fmla="*/ 10414 h 530"/>
                  <a:gd name="T40" fmla="+- 0 1661 1057"/>
                  <a:gd name="T41" fmla="*/ T40 w 855"/>
                  <a:gd name="T42" fmla="+- 0 10356 10078"/>
                  <a:gd name="T43" fmla="*/ 10356 h 530"/>
                  <a:gd name="T44" fmla="+- 0 1646 1057"/>
                  <a:gd name="T45" fmla="*/ T44 w 855"/>
                  <a:gd name="T46" fmla="+- 0 10303 10078"/>
                  <a:gd name="T47" fmla="*/ 10303 h 530"/>
                  <a:gd name="T48" fmla="+- 0 1617 1057"/>
                  <a:gd name="T49" fmla="*/ T48 w 855"/>
                  <a:gd name="T50" fmla="+- 0 10255 10078"/>
                  <a:gd name="T51" fmla="*/ 10255 h 530"/>
                  <a:gd name="T52" fmla="+- 0 1603 1057"/>
                  <a:gd name="T53" fmla="*/ T52 w 855"/>
                  <a:gd name="T54" fmla="+- 0 10241 10078"/>
                  <a:gd name="T55" fmla="*/ 10241 h 53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855" h="530">
                    <a:moveTo>
                      <a:pt x="546" y="163"/>
                    </a:moveTo>
                    <a:lnTo>
                      <a:pt x="452" y="163"/>
                    </a:lnTo>
                    <a:lnTo>
                      <a:pt x="508" y="194"/>
                    </a:lnTo>
                    <a:lnTo>
                      <a:pt x="542" y="242"/>
                    </a:lnTo>
                    <a:lnTo>
                      <a:pt x="560" y="300"/>
                    </a:lnTo>
                    <a:lnTo>
                      <a:pt x="565" y="362"/>
                    </a:lnTo>
                    <a:lnTo>
                      <a:pt x="575" y="359"/>
                    </a:lnTo>
                    <a:lnTo>
                      <a:pt x="585" y="353"/>
                    </a:lnTo>
                    <a:lnTo>
                      <a:pt x="594" y="345"/>
                    </a:lnTo>
                    <a:lnTo>
                      <a:pt x="602" y="336"/>
                    </a:lnTo>
                    <a:lnTo>
                      <a:pt x="604" y="278"/>
                    </a:lnTo>
                    <a:lnTo>
                      <a:pt x="589" y="225"/>
                    </a:lnTo>
                    <a:lnTo>
                      <a:pt x="560" y="177"/>
                    </a:lnTo>
                    <a:lnTo>
                      <a:pt x="546" y="163"/>
                    </a:lnTo>
                    <a:close/>
                  </a:path>
                </a:pathLst>
              </a:custGeom>
              <a:solidFill>
                <a:srgbClr val="C7C8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12" name="Freeform 166"/>
              <p:cNvSpPr>
                <a:spLocks/>
              </p:cNvSpPr>
              <p:nvPr/>
            </p:nvSpPr>
            <p:spPr bwMode="auto">
              <a:xfrm>
                <a:off x="1057" y="10078"/>
                <a:ext cx="855" cy="530"/>
              </a:xfrm>
              <a:custGeom>
                <a:avLst/>
                <a:gdLst>
                  <a:gd name="T0" fmla="+- 0 1900 1057"/>
                  <a:gd name="T1" fmla="*/ T0 w 855"/>
                  <a:gd name="T2" fmla="+- 0 10162 10078"/>
                  <a:gd name="T3" fmla="*/ 10162 h 530"/>
                  <a:gd name="T4" fmla="+- 0 1637 1057"/>
                  <a:gd name="T5" fmla="*/ T4 w 855"/>
                  <a:gd name="T6" fmla="+- 0 10162 10078"/>
                  <a:gd name="T7" fmla="*/ 10162 h 530"/>
                  <a:gd name="T8" fmla="+- 0 1692 1057"/>
                  <a:gd name="T9" fmla="*/ T8 w 855"/>
                  <a:gd name="T10" fmla="+- 0 10192 10078"/>
                  <a:gd name="T11" fmla="*/ 10192 h 530"/>
                  <a:gd name="T12" fmla="+- 0 1728 1057"/>
                  <a:gd name="T13" fmla="*/ T12 w 855"/>
                  <a:gd name="T14" fmla="+- 0 10239 10078"/>
                  <a:gd name="T15" fmla="*/ 10239 h 530"/>
                  <a:gd name="T16" fmla="+- 0 1748 1057"/>
                  <a:gd name="T17" fmla="*/ T16 w 855"/>
                  <a:gd name="T18" fmla="+- 0 10295 10078"/>
                  <a:gd name="T19" fmla="*/ 10295 h 530"/>
                  <a:gd name="T20" fmla="+- 0 1757 1057"/>
                  <a:gd name="T21" fmla="*/ T20 w 855"/>
                  <a:gd name="T22" fmla="+- 0 10353 10078"/>
                  <a:gd name="T23" fmla="*/ 10353 h 530"/>
                  <a:gd name="T24" fmla="+- 0 1802 1057"/>
                  <a:gd name="T25" fmla="*/ T24 w 855"/>
                  <a:gd name="T26" fmla="+- 0 10332 10078"/>
                  <a:gd name="T27" fmla="*/ 10332 h 530"/>
                  <a:gd name="T28" fmla="+- 0 1842 1057"/>
                  <a:gd name="T29" fmla="*/ T28 w 855"/>
                  <a:gd name="T30" fmla="+- 0 10303 10078"/>
                  <a:gd name="T31" fmla="*/ 10303 h 530"/>
                  <a:gd name="T32" fmla="+- 0 1879 1057"/>
                  <a:gd name="T33" fmla="*/ T32 w 855"/>
                  <a:gd name="T34" fmla="+- 0 10268 10078"/>
                  <a:gd name="T35" fmla="*/ 10268 h 530"/>
                  <a:gd name="T36" fmla="+- 0 1911 1057"/>
                  <a:gd name="T37" fmla="*/ T36 w 855"/>
                  <a:gd name="T38" fmla="+- 0 10229 10078"/>
                  <a:gd name="T39" fmla="*/ 10229 h 530"/>
                  <a:gd name="T40" fmla="+- 0 1907 1057"/>
                  <a:gd name="T41" fmla="*/ T40 w 855"/>
                  <a:gd name="T42" fmla="+- 0 10192 10078"/>
                  <a:gd name="T43" fmla="*/ 10192 h 530"/>
                  <a:gd name="T44" fmla="+- 0 1900 1057"/>
                  <a:gd name="T45" fmla="*/ T44 w 855"/>
                  <a:gd name="T46" fmla="+- 0 10162 10078"/>
                  <a:gd name="T47" fmla="*/ 10162 h 53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855" h="530">
                    <a:moveTo>
                      <a:pt x="843" y="84"/>
                    </a:moveTo>
                    <a:lnTo>
                      <a:pt x="580" y="84"/>
                    </a:lnTo>
                    <a:lnTo>
                      <a:pt x="635" y="114"/>
                    </a:lnTo>
                    <a:lnTo>
                      <a:pt x="671" y="161"/>
                    </a:lnTo>
                    <a:lnTo>
                      <a:pt x="691" y="217"/>
                    </a:lnTo>
                    <a:lnTo>
                      <a:pt x="700" y="275"/>
                    </a:lnTo>
                    <a:lnTo>
                      <a:pt x="745" y="254"/>
                    </a:lnTo>
                    <a:lnTo>
                      <a:pt x="785" y="225"/>
                    </a:lnTo>
                    <a:lnTo>
                      <a:pt x="822" y="190"/>
                    </a:lnTo>
                    <a:lnTo>
                      <a:pt x="854" y="151"/>
                    </a:lnTo>
                    <a:lnTo>
                      <a:pt x="850" y="114"/>
                    </a:lnTo>
                    <a:lnTo>
                      <a:pt x="843" y="84"/>
                    </a:lnTo>
                    <a:close/>
                  </a:path>
                </a:pathLst>
              </a:custGeom>
              <a:solidFill>
                <a:srgbClr val="C7C8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13" name="Freeform 167"/>
              <p:cNvSpPr>
                <a:spLocks/>
              </p:cNvSpPr>
              <p:nvPr/>
            </p:nvSpPr>
            <p:spPr bwMode="auto">
              <a:xfrm>
                <a:off x="1057" y="10078"/>
                <a:ext cx="855" cy="530"/>
              </a:xfrm>
              <a:custGeom>
                <a:avLst/>
                <a:gdLst>
                  <a:gd name="T0" fmla="+- 0 1626 1057"/>
                  <a:gd name="T1" fmla="*/ T0 w 855"/>
                  <a:gd name="T2" fmla="+- 0 10112 10078"/>
                  <a:gd name="T3" fmla="*/ 10112 h 530"/>
                  <a:gd name="T4" fmla="+- 0 1572 1057"/>
                  <a:gd name="T5" fmla="*/ T4 w 855"/>
                  <a:gd name="T6" fmla="+- 0 10133 10078"/>
                  <a:gd name="T7" fmla="*/ 10133 h 530"/>
                  <a:gd name="T8" fmla="+- 0 1525 1057"/>
                  <a:gd name="T9" fmla="*/ T8 w 855"/>
                  <a:gd name="T10" fmla="+- 0 10173 10078"/>
                  <a:gd name="T11" fmla="*/ 10173 h 530"/>
                  <a:gd name="T12" fmla="+- 0 1478 1057"/>
                  <a:gd name="T13" fmla="*/ T12 w 855"/>
                  <a:gd name="T14" fmla="+- 0 10218 10078"/>
                  <a:gd name="T15" fmla="*/ 10218 h 530"/>
                  <a:gd name="T16" fmla="+- 0 1427 1057"/>
                  <a:gd name="T17" fmla="*/ T16 w 855"/>
                  <a:gd name="T18" fmla="+- 0 10255 10078"/>
                  <a:gd name="T19" fmla="*/ 10255 h 530"/>
                  <a:gd name="T20" fmla="+- 0 1365 1057"/>
                  <a:gd name="T21" fmla="*/ T20 w 855"/>
                  <a:gd name="T22" fmla="+- 0 10271 10078"/>
                  <a:gd name="T23" fmla="*/ 10271 h 530"/>
                  <a:gd name="T24" fmla="+- 0 1459 1057"/>
                  <a:gd name="T25" fmla="*/ T24 w 855"/>
                  <a:gd name="T26" fmla="+- 0 10271 10078"/>
                  <a:gd name="T27" fmla="*/ 10271 h 530"/>
                  <a:gd name="T28" fmla="+- 0 1467 1057"/>
                  <a:gd name="T29" fmla="*/ T28 w 855"/>
                  <a:gd name="T30" fmla="+- 0 10263 10078"/>
                  <a:gd name="T31" fmla="*/ 10263 h 530"/>
                  <a:gd name="T32" fmla="+- 0 1489 1057"/>
                  <a:gd name="T33" fmla="*/ T32 w 855"/>
                  <a:gd name="T34" fmla="+- 0 10251 10078"/>
                  <a:gd name="T35" fmla="*/ 10251 h 530"/>
                  <a:gd name="T36" fmla="+- 0 1509 1057"/>
                  <a:gd name="T37" fmla="*/ T36 w 855"/>
                  <a:gd name="T38" fmla="+- 0 10241 10078"/>
                  <a:gd name="T39" fmla="*/ 10241 h 530"/>
                  <a:gd name="T40" fmla="+- 0 1603 1057"/>
                  <a:gd name="T41" fmla="*/ T40 w 855"/>
                  <a:gd name="T42" fmla="+- 0 10241 10078"/>
                  <a:gd name="T43" fmla="*/ 10241 h 530"/>
                  <a:gd name="T44" fmla="+- 0 1577 1057"/>
                  <a:gd name="T45" fmla="*/ T44 w 855"/>
                  <a:gd name="T46" fmla="+- 0 10213 10078"/>
                  <a:gd name="T47" fmla="*/ 10213 h 530"/>
                  <a:gd name="T48" fmla="+- 0 1589 1057"/>
                  <a:gd name="T49" fmla="*/ T48 w 855"/>
                  <a:gd name="T50" fmla="+- 0 10199 10078"/>
                  <a:gd name="T51" fmla="*/ 10199 h 530"/>
                  <a:gd name="T52" fmla="+- 0 1604 1057"/>
                  <a:gd name="T53" fmla="*/ T52 w 855"/>
                  <a:gd name="T54" fmla="+- 0 10185 10078"/>
                  <a:gd name="T55" fmla="*/ 10185 h 530"/>
                  <a:gd name="T56" fmla="+- 0 1621 1057"/>
                  <a:gd name="T57" fmla="*/ T56 w 855"/>
                  <a:gd name="T58" fmla="+- 0 10173 10078"/>
                  <a:gd name="T59" fmla="*/ 10173 h 530"/>
                  <a:gd name="T60" fmla="+- 0 1637 1057"/>
                  <a:gd name="T61" fmla="*/ T60 w 855"/>
                  <a:gd name="T62" fmla="+- 0 10162 10078"/>
                  <a:gd name="T63" fmla="*/ 10162 h 530"/>
                  <a:gd name="T64" fmla="+- 0 1900 1057"/>
                  <a:gd name="T65" fmla="*/ T64 w 855"/>
                  <a:gd name="T66" fmla="+- 0 10162 10078"/>
                  <a:gd name="T67" fmla="*/ 10162 h 530"/>
                  <a:gd name="T68" fmla="+- 0 1898 1057"/>
                  <a:gd name="T69" fmla="*/ T68 w 855"/>
                  <a:gd name="T70" fmla="+- 0 10157 10078"/>
                  <a:gd name="T71" fmla="*/ 10157 h 530"/>
                  <a:gd name="T72" fmla="+- 0 1897 1057"/>
                  <a:gd name="T73" fmla="*/ T72 w 855"/>
                  <a:gd name="T74" fmla="+- 0 10154 10078"/>
                  <a:gd name="T75" fmla="*/ 10154 h 530"/>
                  <a:gd name="T76" fmla="+- 0 1749 1057"/>
                  <a:gd name="T77" fmla="*/ T76 w 855"/>
                  <a:gd name="T78" fmla="+- 0 10154 10078"/>
                  <a:gd name="T79" fmla="*/ 10154 h 530"/>
                  <a:gd name="T80" fmla="+- 0 1707 1057"/>
                  <a:gd name="T81" fmla="*/ T80 w 855"/>
                  <a:gd name="T82" fmla="+- 0 10151 10078"/>
                  <a:gd name="T83" fmla="*/ 10151 h 530"/>
                  <a:gd name="T84" fmla="+- 0 1728 1057"/>
                  <a:gd name="T85" fmla="*/ T84 w 855"/>
                  <a:gd name="T86" fmla="+- 0 10132 10078"/>
                  <a:gd name="T87" fmla="*/ 10132 h 530"/>
                  <a:gd name="T88" fmla="+- 0 1751 1057"/>
                  <a:gd name="T89" fmla="*/ T88 w 855"/>
                  <a:gd name="T90" fmla="+- 0 10122 10078"/>
                  <a:gd name="T91" fmla="*/ 10122 h 530"/>
                  <a:gd name="T92" fmla="+- 0 1693 1057"/>
                  <a:gd name="T93" fmla="*/ T92 w 855"/>
                  <a:gd name="T94" fmla="+- 0 10122 10078"/>
                  <a:gd name="T95" fmla="*/ 10122 h 530"/>
                  <a:gd name="T96" fmla="+- 0 1626 1057"/>
                  <a:gd name="T97" fmla="*/ T96 w 855"/>
                  <a:gd name="T98" fmla="+- 0 10112 10078"/>
                  <a:gd name="T99" fmla="*/ 10112 h 53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855" h="530">
                    <a:moveTo>
                      <a:pt x="569" y="34"/>
                    </a:moveTo>
                    <a:lnTo>
                      <a:pt x="515" y="55"/>
                    </a:lnTo>
                    <a:lnTo>
                      <a:pt x="468" y="95"/>
                    </a:lnTo>
                    <a:lnTo>
                      <a:pt x="421" y="140"/>
                    </a:lnTo>
                    <a:lnTo>
                      <a:pt x="370" y="177"/>
                    </a:lnTo>
                    <a:lnTo>
                      <a:pt x="308" y="193"/>
                    </a:lnTo>
                    <a:lnTo>
                      <a:pt x="402" y="193"/>
                    </a:lnTo>
                    <a:lnTo>
                      <a:pt x="410" y="185"/>
                    </a:lnTo>
                    <a:lnTo>
                      <a:pt x="432" y="173"/>
                    </a:lnTo>
                    <a:lnTo>
                      <a:pt x="452" y="163"/>
                    </a:lnTo>
                    <a:lnTo>
                      <a:pt x="546" y="163"/>
                    </a:lnTo>
                    <a:lnTo>
                      <a:pt x="520" y="135"/>
                    </a:lnTo>
                    <a:lnTo>
                      <a:pt x="532" y="121"/>
                    </a:lnTo>
                    <a:lnTo>
                      <a:pt x="547" y="107"/>
                    </a:lnTo>
                    <a:lnTo>
                      <a:pt x="564" y="95"/>
                    </a:lnTo>
                    <a:lnTo>
                      <a:pt x="580" y="84"/>
                    </a:lnTo>
                    <a:lnTo>
                      <a:pt x="843" y="84"/>
                    </a:lnTo>
                    <a:lnTo>
                      <a:pt x="841" y="79"/>
                    </a:lnTo>
                    <a:lnTo>
                      <a:pt x="840" y="76"/>
                    </a:lnTo>
                    <a:lnTo>
                      <a:pt x="692" y="76"/>
                    </a:lnTo>
                    <a:lnTo>
                      <a:pt x="650" y="73"/>
                    </a:lnTo>
                    <a:lnTo>
                      <a:pt x="671" y="54"/>
                    </a:lnTo>
                    <a:lnTo>
                      <a:pt x="694" y="44"/>
                    </a:lnTo>
                    <a:lnTo>
                      <a:pt x="636" y="44"/>
                    </a:lnTo>
                    <a:lnTo>
                      <a:pt x="569" y="34"/>
                    </a:lnTo>
                    <a:close/>
                  </a:path>
                </a:pathLst>
              </a:custGeom>
              <a:solidFill>
                <a:srgbClr val="C7C8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14" name="Freeform 168"/>
              <p:cNvSpPr>
                <a:spLocks/>
              </p:cNvSpPr>
              <p:nvPr/>
            </p:nvSpPr>
            <p:spPr bwMode="auto">
              <a:xfrm>
                <a:off x="1057" y="10078"/>
                <a:ext cx="855" cy="530"/>
              </a:xfrm>
              <a:custGeom>
                <a:avLst/>
                <a:gdLst>
                  <a:gd name="T0" fmla="+- 0 1859 1057"/>
                  <a:gd name="T1" fmla="*/ T0 w 855"/>
                  <a:gd name="T2" fmla="+- 0 10097 10078"/>
                  <a:gd name="T3" fmla="*/ 10097 h 530"/>
                  <a:gd name="T4" fmla="+- 0 1824 1057"/>
                  <a:gd name="T5" fmla="*/ T4 w 855"/>
                  <a:gd name="T6" fmla="+- 0 10120 10078"/>
                  <a:gd name="T7" fmla="*/ 10120 h 530"/>
                  <a:gd name="T8" fmla="+- 0 1788 1057"/>
                  <a:gd name="T9" fmla="*/ T8 w 855"/>
                  <a:gd name="T10" fmla="+- 0 10141 10078"/>
                  <a:gd name="T11" fmla="*/ 10141 h 530"/>
                  <a:gd name="T12" fmla="+- 0 1749 1057"/>
                  <a:gd name="T13" fmla="*/ T12 w 855"/>
                  <a:gd name="T14" fmla="+- 0 10154 10078"/>
                  <a:gd name="T15" fmla="*/ 10154 h 530"/>
                  <a:gd name="T16" fmla="+- 0 1897 1057"/>
                  <a:gd name="T17" fmla="*/ T16 w 855"/>
                  <a:gd name="T18" fmla="+- 0 10154 10078"/>
                  <a:gd name="T19" fmla="*/ 10154 h 530"/>
                  <a:gd name="T20" fmla="+- 0 1883 1057"/>
                  <a:gd name="T21" fmla="*/ T20 w 855"/>
                  <a:gd name="T22" fmla="+- 0 10125 10078"/>
                  <a:gd name="T23" fmla="*/ 10125 h 530"/>
                  <a:gd name="T24" fmla="+- 0 1859 1057"/>
                  <a:gd name="T25" fmla="*/ T24 w 855"/>
                  <a:gd name="T26" fmla="+- 0 10097 10078"/>
                  <a:gd name="T27" fmla="*/ 10097 h 530"/>
                </a:gdLst>
                <a:ahLst/>
                <a:cxnLst>
                  <a:cxn ang="0">
                    <a:pos x="T1" y="T3"/>
                  </a:cxn>
                  <a:cxn ang="0">
                    <a:pos x="T5" y="T7"/>
                  </a:cxn>
                  <a:cxn ang="0">
                    <a:pos x="T9" y="T11"/>
                  </a:cxn>
                  <a:cxn ang="0">
                    <a:pos x="T13" y="T15"/>
                  </a:cxn>
                  <a:cxn ang="0">
                    <a:pos x="T17" y="T19"/>
                  </a:cxn>
                  <a:cxn ang="0">
                    <a:pos x="T21" y="T23"/>
                  </a:cxn>
                  <a:cxn ang="0">
                    <a:pos x="T25" y="T27"/>
                  </a:cxn>
                </a:cxnLst>
                <a:rect l="0" t="0" r="r" b="b"/>
                <a:pathLst>
                  <a:path w="855" h="530">
                    <a:moveTo>
                      <a:pt x="802" y="19"/>
                    </a:moveTo>
                    <a:lnTo>
                      <a:pt x="767" y="42"/>
                    </a:lnTo>
                    <a:lnTo>
                      <a:pt x="731" y="63"/>
                    </a:lnTo>
                    <a:lnTo>
                      <a:pt x="692" y="76"/>
                    </a:lnTo>
                    <a:lnTo>
                      <a:pt x="840" y="76"/>
                    </a:lnTo>
                    <a:lnTo>
                      <a:pt x="826" y="47"/>
                    </a:lnTo>
                    <a:lnTo>
                      <a:pt x="802" y="19"/>
                    </a:lnTo>
                    <a:close/>
                  </a:path>
                </a:pathLst>
              </a:custGeom>
              <a:solidFill>
                <a:srgbClr val="C7C8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15" name="Freeform 169"/>
              <p:cNvSpPr>
                <a:spLocks/>
              </p:cNvSpPr>
              <p:nvPr/>
            </p:nvSpPr>
            <p:spPr bwMode="auto">
              <a:xfrm>
                <a:off x="1057" y="10078"/>
                <a:ext cx="855" cy="530"/>
              </a:xfrm>
              <a:custGeom>
                <a:avLst/>
                <a:gdLst>
                  <a:gd name="T0" fmla="+- 0 1794 1057"/>
                  <a:gd name="T1" fmla="*/ T0 w 855"/>
                  <a:gd name="T2" fmla="+- 0 10078 10078"/>
                  <a:gd name="T3" fmla="*/ 10078 h 530"/>
                  <a:gd name="T4" fmla="+- 0 1693 1057"/>
                  <a:gd name="T5" fmla="*/ T4 w 855"/>
                  <a:gd name="T6" fmla="+- 0 10122 10078"/>
                  <a:gd name="T7" fmla="*/ 10122 h 530"/>
                  <a:gd name="T8" fmla="+- 0 1751 1057"/>
                  <a:gd name="T9" fmla="*/ T8 w 855"/>
                  <a:gd name="T10" fmla="+- 0 10122 10078"/>
                  <a:gd name="T11" fmla="*/ 10122 h 530"/>
                  <a:gd name="T12" fmla="+- 0 1757 1057"/>
                  <a:gd name="T13" fmla="*/ T12 w 855"/>
                  <a:gd name="T14" fmla="+- 0 10120 10078"/>
                  <a:gd name="T15" fmla="*/ 10120 h 530"/>
                  <a:gd name="T16" fmla="+- 0 1786 1057"/>
                  <a:gd name="T17" fmla="*/ T16 w 855"/>
                  <a:gd name="T18" fmla="+- 0 10108 10078"/>
                  <a:gd name="T19" fmla="*/ 10108 h 530"/>
                  <a:gd name="T20" fmla="+- 0 1810 1057"/>
                  <a:gd name="T21" fmla="*/ T20 w 855"/>
                  <a:gd name="T22" fmla="+- 0 10089 10078"/>
                  <a:gd name="T23" fmla="*/ 10089 h 530"/>
                  <a:gd name="T24" fmla="+- 0 1794 1057"/>
                  <a:gd name="T25" fmla="*/ T24 w 855"/>
                  <a:gd name="T26" fmla="+- 0 10078 10078"/>
                  <a:gd name="T27" fmla="*/ 10078 h 530"/>
                </a:gdLst>
                <a:ahLst/>
                <a:cxnLst>
                  <a:cxn ang="0">
                    <a:pos x="T1" y="T3"/>
                  </a:cxn>
                  <a:cxn ang="0">
                    <a:pos x="T5" y="T7"/>
                  </a:cxn>
                  <a:cxn ang="0">
                    <a:pos x="T9" y="T11"/>
                  </a:cxn>
                  <a:cxn ang="0">
                    <a:pos x="T13" y="T15"/>
                  </a:cxn>
                  <a:cxn ang="0">
                    <a:pos x="T17" y="T19"/>
                  </a:cxn>
                  <a:cxn ang="0">
                    <a:pos x="T21" y="T23"/>
                  </a:cxn>
                  <a:cxn ang="0">
                    <a:pos x="T25" y="T27"/>
                  </a:cxn>
                </a:cxnLst>
                <a:rect l="0" t="0" r="r" b="b"/>
                <a:pathLst>
                  <a:path w="855" h="530">
                    <a:moveTo>
                      <a:pt x="737" y="0"/>
                    </a:moveTo>
                    <a:lnTo>
                      <a:pt x="636" y="44"/>
                    </a:lnTo>
                    <a:lnTo>
                      <a:pt x="694" y="44"/>
                    </a:lnTo>
                    <a:lnTo>
                      <a:pt x="700" y="42"/>
                    </a:lnTo>
                    <a:lnTo>
                      <a:pt x="729" y="30"/>
                    </a:lnTo>
                    <a:lnTo>
                      <a:pt x="753" y="11"/>
                    </a:lnTo>
                    <a:lnTo>
                      <a:pt x="737" y="0"/>
                    </a:lnTo>
                    <a:close/>
                  </a:path>
                </a:pathLst>
              </a:custGeom>
              <a:solidFill>
                <a:srgbClr val="C7C8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410" name="Picture 170"/>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2120" y="10031"/>
                <a:ext cx="255"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237" name="Group 171"/>
            <p:cNvGrpSpPr>
              <a:grpSpLocks/>
            </p:cNvGrpSpPr>
            <p:nvPr/>
          </p:nvGrpSpPr>
          <p:grpSpPr bwMode="auto">
            <a:xfrm>
              <a:off x="2410" y="10094"/>
              <a:ext cx="93" cy="236"/>
              <a:chOff x="2410" y="10094"/>
              <a:chExt cx="93" cy="236"/>
            </a:xfrm>
          </p:grpSpPr>
          <p:sp>
            <p:nvSpPr>
              <p:cNvPr id="10609" name="Freeform 172"/>
              <p:cNvSpPr>
                <a:spLocks/>
              </p:cNvSpPr>
              <p:nvPr/>
            </p:nvSpPr>
            <p:spPr bwMode="auto">
              <a:xfrm>
                <a:off x="2410" y="10094"/>
                <a:ext cx="93" cy="236"/>
              </a:xfrm>
              <a:custGeom>
                <a:avLst/>
                <a:gdLst>
                  <a:gd name="T0" fmla="+- 0 2453 2410"/>
                  <a:gd name="T1" fmla="*/ T0 w 93"/>
                  <a:gd name="T2" fmla="+- 0 10094 10094"/>
                  <a:gd name="T3" fmla="*/ 10094 h 236"/>
                  <a:gd name="T4" fmla="+- 0 2421 2410"/>
                  <a:gd name="T5" fmla="*/ T4 w 93"/>
                  <a:gd name="T6" fmla="+- 0 10144 10094"/>
                  <a:gd name="T7" fmla="*/ 10144 h 236"/>
                  <a:gd name="T8" fmla="+- 0 2410 2410"/>
                  <a:gd name="T9" fmla="*/ T8 w 93"/>
                  <a:gd name="T10" fmla="+- 0 10199 10094"/>
                  <a:gd name="T11" fmla="*/ 10199 h 236"/>
                  <a:gd name="T12" fmla="+- 0 2413 2410"/>
                  <a:gd name="T13" fmla="*/ T12 w 93"/>
                  <a:gd name="T14" fmla="+- 0 10256 10094"/>
                  <a:gd name="T15" fmla="*/ 10256 h 236"/>
                  <a:gd name="T16" fmla="+- 0 2428 2410"/>
                  <a:gd name="T17" fmla="*/ T16 w 93"/>
                  <a:gd name="T18" fmla="+- 0 10312 10094"/>
                  <a:gd name="T19" fmla="*/ 10312 h 236"/>
                  <a:gd name="T20" fmla="+- 0 2462 2410"/>
                  <a:gd name="T21" fmla="*/ T20 w 93"/>
                  <a:gd name="T22" fmla="+- 0 10330 10094"/>
                  <a:gd name="T23" fmla="*/ 10330 h 236"/>
                  <a:gd name="T24" fmla="+- 0 2456 2410"/>
                  <a:gd name="T25" fmla="*/ T24 w 93"/>
                  <a:gd name="T26" fmla="+- 0 10282 10094"/>
                  <a:gd name="T27" fmla="*/ 10282 h 236"/>
                  <a:gd name="T28" fmla="+- 0 2455 2410"/>
                  <a:gd name="T29" fmla="*/ T28 w 93"/>
                  <a:gd name="T30" fmla="+- 0 10227 10094"/>
                  <a:gd name="T31" fmla="*/ 10227 h 236"/>
                  <a:gd name="T32" fmla="+- 0 2468 2410"/>
                  <a:gd name="T33" fmla="*/ T32 w 93"/>
                  <a:gd name="T34" fmla="+- 0 10174 10094"/>
                  <a:gd name="T35" fmla="*/ 10174 h 236"/>
                  <a:gd name="T36" fmla="+- 0 2502 2410"/>
                  <a:gd name="T37" fmla="*/ T36 w 93"/>
                  <a:gd name="T38" fmla="+- 0 10131 10094"/>
                  <a:gd name="T39" fmla="*/ 10131 h 236"/>
                  <a:gd name="T40" fmla="+- 0 2453 2410"/>
                  <a:gd name="T41" fmla="*/ T40 w 93"/>
                  <a:gd name="T42" fmla="+- 0 10094 10094"/>
                  <a:gd name="T43" fmla="*/ 10094 h 23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93" h="236">
                    <a:moveTo>
                      <a:pt x="43" y="0"/>
                    </a:moveTo>
                    <a:lnTo>
                      <a:pt x="11" y="50"/>
                    </a:lnTo>
                    <a:lnTo>
                      <a:pt x="0" y="105"/>
                    </a:lnTo>
                    <a:lnTo>
                      <a:pt x="3" y="162"/>
                    </a:lnTo>
                    <a:lnTo>
                      <a:pt x="18" y="218"/>
                    </a:lnTo>
                    <a:lnTo>
                      <a:pt x="52" y="236"/>
                    </a:lnTo>
                    <a:lnTo>
                      <a:pt x="46" y="188"/>
                    </a:lnTo>
                    <a:lnTo>
                      <a:pt x="45" y="133"/>
                    </a:lnTo>
                    <a:lnTo>
                      <a:pt x="58" y="80"/>
                    </a:lnTo>
                    <a:lnTo>
                      <a:pt x="92" y="37"/>
                    </a:lnTo>
                    <a:lnTo>
                      <a:pt x="43" y="0"/>
                    </a:lnTo>
                    <a:close/>
                  </a:path>
                </a:pathLst>
              </a:custGeom>
              <a:solidFill>
                <a:srgbClr val="C7C8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238" name="Group 173"/>
            <p:cNvGrpSpPr>
              <a:grpSpLocks/>
            </p:cNvGrpSpPr>
            <p:nvPr/>
          </p:nvGrpSpPr>
          <p:grpSpPr bwMode="auto">
            <a:xfrm>
              <a:off x="2529" y="10085"/>
              <a:ext cx="564" cy="353"/>
              <a:chOff x="2529" y="10085"/>
              <a:chExt cx="564" cy="353"/>
            </a:xfrm>
          </p:grpSpPr>
          <p:sp>
            <p:nvSpPr>
              <p:cNvPr id="10607" name="Freeform 174"/>
              <p:cNvSpPr>
                <a:spLocks/>
              </p:cNvSpPr>
              <p:nvPr/>
            </p:nvSpPr>
            <p:spPr bwMode="auto">
              <a:xfrm>
                <a:off x="2529" y="10085"/>
                <a:ext cx="564" cy="353"/>
              </a:xfrm>
              <a:custGeom>
                <a:avLst/>
                <a:gdLst>
                  <a:gd name="T0" fmla="+- 0 2529 2529"/>
                  <a:gd name="T1" fmla="*/ T0 w 564"/>
                  <a:gd name="T2" fmla="+- 0 10137 10085"/>
                  <a:gd name="T3" fmla="*/ 10137 h 353"/>
                  <a:gd name="T4" fmla="+- 0 2565 2529"/>
                  <a:gd name="T5" fmla="*/ T4 w 564"/>
                  <a:gd name="T6" fmla="+- 0 10156 10085"/>
                  <a:gd name="T7" fmla="*/ 10156 h 353"/>
                  <a:gd name="T8" fmla="+- 0 2564 2529"/>
                  <a:gd name="T9" fmla="*/ T8 w 564"/>
                  <a:gd name="T10" fmla="+- 0 10182 10085"/>
                  <a:gd name="T11" fmla="*/ 10182 h 353"/>
                  <a:gd name="T12" fmla="+- 0 2548 2529"/>
                  <a:gd name="T13" fmla="*/ T12 w 564"/>
                  <a:gd name="T14" fmla="+- 0 10212 10085"/>
                  <a:gd name="T15" fmla="*/ 10212 h 353"/>
                  <a:gd name="T16" fmla="+- 0 2541 2529"/>
                  <a:gd name="T17" fmla="*/ T16 w 564"/>
                  <a:gd name="T18" fmla="+- 0 10242 10085"/>
                  <a:gd name="T19" fmla="*/ 10242 h 353"/>
                  <a:gd name="T20" fmla="+- 0 2544 2529"/>
                  <a:gd name="T21" fmla="*/ T20 w 564"/>
                  <a:gd name="T22" fmla="+- 0 10307 10085"/>
                  <a:gd name="T23" fmla="*/ 10307 h 353"/>
                  <a:gd name="T24" fmla="+- 0 2564 2529"/>
                  <a:gd name="T25" fmla="*/ T24 w 564"/>
                  <a:gd name="T26" fmla="+- 0 10367 10085"/>
                  <a:gd name="T27" fmla="*/ 10367 h 353"/>
                  <a:gd name="T28" fmla="+- 0 2630 2529"/>
                  <a:gd name="T29" fmla="*/ T28 w 564"/>
                  <a:gd name="T30" fmla="+- 0 10394 10085"/>
                  <a:gd name="T31" fmla="*/ 10394 h 353"/>
                  <a:gd name="T32" fmla="+- 0 2700 2529"/>
                  <a:gd name="T33" fmla="*/ T32 w 564"/>
                  <a:gd name="T34" fmla="+- 0 10416 10085"/>
                  <a:gd name="T35" fmla="*/ 10416 h 353"/>
                  <a:gd name="T36" fmla="+- 0 2773 2529"/>
                  <a:gd name="T37" fmla="*/ T36 w 564"/>
                  <a:gd name="T38" fmla="+- 0 10431 10085"/>
                  <a:gd name="T39" fmla="*/ 10431 h 353"/>
                  <a:gd name="T40" fmla="+- 0 2848 2529"/>
                  <a:gd name="T41" fmla="*/ T40 w 564"/>
                  <a:gd name="T42" fmla="+- 0 10438 10085"/>
                  <a:gd name="T43" fmla="*/ 10438 h 353"/>
                  <a:gd name="T44" fmla="+- 0 2924 2529"/>
                  <a:gd name="T45" fmla="*/ T44 w 564"/>
                  <a:gd name="T46" fmla="+- 0 10436 10085"/>
                  <a:gd name="T47" fmla="*/ 10436 h 353"/>
                  <a:gd name="T48" fmla="+- 0 3000 2529"/>
                  <a:gd name="T49" fmla="*/ T48 w 564"/>
                  <a:gd name="T50" fmla="+- 0 10424 10085"/>
                  <a:gd name="T51" fmla="*/ 10424 h 353"/>
                  <a:gd name="T52" fmla="+- 0 3074 2529"/>
                  <a:gd name="T53" fmla="*/ T52 w 564"/>
                  <a:gd name="T54" fmla="+- 0 10401 10085"/>
                  <a:gd name="T55" fmla="*/ 10401 h 353"/>
                  <a:gd name="T56" fmla="+- 0 3089 2529"/>
                  <a:gd name="T57" fmla="*/ T56 w 564"/>
                  <a:gd name="T58" fmla="+- 0 10373 10085"/>
                  <a:gd name="T59" fmla="*/ 10373 h 353"/>
                  <a:gd name="T60" fmla="+- 0 3092 2529"/>
                  <a:gd name="T61" fmla="*/ T60 w 564"/>
                  <a:gd name="T62" fmla="+- 0 10341 10085"/>
                  <a:gd name="T63" fmla="*/ 10341 h 353"/>
                  <a:gd name="T64" fmla="+- 0 3087 2529"/>
                  <a:gd name="T65" fmla="*/ T64 w 564"/>
                  <a:gd name="T66" fmla="+- 0 10309 10085"/>
                  <a:gd name="T67" fmla="*/ 10309 h 353"/>
                  <a:gd name="T68" fmla="+- 0 3074 2529"/>
                  <a:gd name="T69" fmla="*/ T68 w 564"/>
                  <a:gd name="T70" fmla="+- 0 10281 10085"/>
                  <a:gd name="T71" fmla="*/ 10281 h 353"/>
                  <a:gd name="T72" fmla="+- 0 3028 2529"/>
                  <a:gd name="T73" fmla="*/ T72 w 564"/>
                  <a:gd name="T74" fmla="+- 0 10229 10085"/>
                  <a:gd name="T75" fmla="*/ 10229 h 353"/>
                  <a:gd name="T76" fmla="+- 0 2975 2529"/>
                  <a:gd name="T77" fmla="*/ T76 w 564"/>
                  <a:gd name="T78" fmla="+- 0 10177 10085"/>
                  <a:gd name="T79" fmla="*/ 10177 h 353"/>
                  <a:gd name="T80" fmla="+- 0 2933 2529"/>
                  <a:gd name="T81" fmla="*/ T80 w 564"/>
                  <a:gd name="T82" fmla="+- 0 10144 10085"/>
                  <a:gd name="T83" fmla="*/ 10144 h 353"/>
                  <a:gd name="T84" fmla="+- 0 2592 2529"/>
                  <a:gd name="T85" fmla="*/ T84 w 564"/>
                  <a:gd name="T86" fmla="+- 0 10144 10085"/>
                  <a:gd name="T87" fmla="*/ 10144 h 353"/>
                  <a:gd name="T88" fmla="+- 0 2529 2529"/>
                  <a:gd name="T89" fmla="*/ T88 w 564"/>
                  <a:gd name="T90" fmla="+- 0 10137 10085"/>
                  <a:gd name="T91" fmla="*/ 10137 h 35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Lst>
                <a:rect l="0" t="0" r="r" b="b"/>
                <a:pathLst>
                  <a:path w="564" h="353">
                    <a:moveTo>
                      <a:pt x="0" y="52"/>
                    </a:moveTo>
                    <a:lnTo>
                      <a:pt x="36" y="71"/>
                    </a:lnTo>
                    <a:lnTo>
                      <a:pt x="35" y="97"/>
                    </a:lnTo>
                    <a:lnTo>
                      <a:pt x="19" y="127"/>
                    </a:lnTo>
                    <a:lnTo>
                      <a:pt x="12" y="157"/>
                    </a:lnTo>
                    <a:lnTo>
                      <a:pt x="15" y="222"/>
                    </a:lnTo>
                    <a:lnTo>
                      <a:pt x="35" y="282"/>
                    </a:lnTo>
                    <a:lnTo>
                      <a:pt x="101" y="309"/>
                    </a:lnTo>
                    <a:lnTo>
                      <a:pt x="171" y="331"/>
                    </a:lnTo>
                    <a:lnTo>
                      <a:pt x="244" y="346"/>
                    </a:lnTo>
                    <a:lnTo>
                      <a:pt x="319" y="353"/>
                    </a:lnTo>
                    <a:lnTo>
                      <a:pt x="395" y="351"/>
                    </a:lnTo>
                    <a:lnTo>
                      <a:pt x="471" y="339"/>
                    </a:lnTo>
                    <a:lnTo>
                      <a:pt x="545" y="316"/>
                    </a:lnTo>
                    <a:lnTo>
                      <a:pt x="560" y="288"/>
                    </a:lnTo>
                    <a:lnTo>
                      <a:pt x="563" y="256"/>
                    </a:lnTo>
                    <a:lnTo>
                      <a:pt x="558" y="224"/>
                    </a:lnTo>
                    <a:lnTo>
                      <a:pt x="545" y="196"/>
                    </a:lnTo>
                    <a:lnTo>
                      <a:pt x="499" y="144"/>
                    </a:lnTo>
                    <a:lnTo>
                      <a:pt x="446" y="92"/>
                    </a:lnTo>
                    <a:lnTo>
                      <a:pt x="404" y="59"/>
                    </a:lnTo>
                    <a:lnTo>
                      <a:pt x="63" y="59"/>
                    </a:lnTo>
                    <a:lnTo>
                      <a:pt x="0" y="52"/>
                    </a:lnTo>
                    <a:close/>
                  </a:path>
                </a:pathLst>
              </a:custGeom>
              <a:solidFill>
                <a:srgbClr val="C7C8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08" name="Freeform 175"/>
              <p:cNvSpPr>
                <a:spLocks/>
              </p:cNvSpPr>
              <p:nvPr/>
            </p:nvSpPr>
            <p:spPr bwMode="auto">
              <a:xfrm>
                <a:off x="2529" y="10085"/>
                <a:ext cx="564" cy="353"/>
              </a:xfrm>
              <a:custGeom>
                <a:avLst/>
                <a:gdLst>
                  <a:gd name="T0" fmla="+- 0 2774 2529"/>
                  <a:gd name="T1" fmla="*/ T0 w 564"/>
                  <a:gd name="T2" fmla="+- 0 10085 10085"/>
                  <a:gd name="T3" fmla="*/ 10085 h 353"/>
                  <a:gd name="T4" fmla="+- 0 2712 2529"/>
                  <a:gd name="T5" fmla="*/ T4 w 564"/>
                  <a:gd name="T6" fmla="+- 0 10103 10085"/>
                  <a:gd name="T7" fmla="*/ 10103 h 353"/>
                  <a:gd name="T8" fmla="+- 0 2653 2529"/>
                  <a:gd name="T9" fmla="*/ T8 w 564"/>
                  <a:gd name="T10" fmla="+- 0 10128 10085"/>
                  <a:gd name="T11" fmla="*/ 10128 h 353"/>
                  <a:gd name="T12" fmla="+- 0 2592 2529"/>
                  <a:gd name="T13" fmla="*/ T12 w 564"/>
                  <a:gd name="T14" fmla="+- 0 10144 10085"/>
                  <a:gd name="T15" fmla="*/ 10144 h 353"/>
                  <a:gd name="T16" fmla="+- 0 2933 2529"/>
                  <a:gd name="T17" fmla="*/ T16 w 564"/>
                  <a:gd name="T18" fmla="+- 0 10144 10085"/>
                  <a:gd name="T19" fmla="*/ 10144 h 353"/>
                  <a:gd name="T20" fmla="+- 0 2915 2529"/>
                  <a:gd name="T21" fmla="*/ T20 w 564"/>
                  <a:gd name="T22" fmla="+- 0 10131 10085"/>
                  <a:gd name="T23" fmla="*/ 10131 h 353"/>
                  <a:gd name="T24" fmla="+- 0 2847 2529"/>
                  <a:gd name="T25" fmla="*/ T24 w 564"/>
                  <a:gd name="T26" fmla="+- 0 10097 10085"/>
                  <a:gd name="T27" fmla="*/ 10097 h 353"/>
                  <a:gd name="T28" fmla="+- 0 2774 2529"/>
                  <a:gd name="T29" fmla="*/ T28 w 564"/>
                  <a:gd name="T30" fmla="+- 0 10085 10085"/>
                  <a:gd name="T31" fmla="*/ 10085 h 353"/>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564" h="353">
                    <a:moveTo>
                      <a:pt x="245" y="0"/>
                    </a:moveTo>
                    <a:lnTo>
                      <a:pt x="183" y="18"/>
                    </a:lnTo>
                    <a:lnTo>
                      <a:pt x="124" y="43"/>
                    </a:lnTo>
                    <a:lnTo>
                      <a:pt x="63" y="59"/>
                    </a:lnTo>
                    <a:lnTo>
                      <a:pt x="404" y="59"/>
                    </a:lnTo>
                    <a:lnTo>
                      <a:pt x="386" y="46"/>
                    </a:lnTo>
                    <a:lnTo>
                      <a:pt x="318" y="12"/>
                    </a:lnTo>
                    <a:lnTo>
                      <a:pt x="245" y="0"/>
                    </a:lnTo>
                    <a:close/>
                  </a:path>
                </a:pathLst>
              </a:custGeom>
              <a:solidFill>
                <a:srgbClr val="C7C8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239" name="Group 176"/>
            <p:cNvGrpSpPr>
              <a:grpSpLocks/>
            </p:cNvGrpSpPr>
            <p:nvPr/>
          </p:nvGrpSpPr>
          <p:grpSpPr bwMode="auto">
            <a:xfrm>
              <a:off x="1086" y="6339"/>
              <a:ext cx="715" cy="1614"/>
              <a:chOff x="1086" y="6339"/>
              <a:chExt cx="715" cy="1614"/>
            </a:xfrm>
          </p:grpSpPr>
          <p:sp>
            <p:nvSpPr>
              <p:cNvPr id="10606" name="Freeform 177"/>
              <p:cNvSpPr>
                <a:spLocks/>
              </p:cNvSpPr>
              <p:nvPr/>
            </p:nvSpPr>
            <p:spPr bwMode="auto">
              <a:xfrm>
                <a:off x="1086" y="6339"/>
                <a:ext cx="715" cy="1614"/>
              </a:xfrm>
              <a:custGeom>
                <a:avLst/>
                <a:gdLst>
                  <a:gd name="T0" fmla="+- 0 1797 1086"/>
                  <a:gd name="T1" fmla="*/ T0 w 715"/>
                  <a:gd name="T2" fmla="+- 0 6339 6339"/>
                  <a:gd name="T3" fmla="*/ 6339 h 1614"/>
                  <a:gd name="T4" fmla="+- 0 1725 1086"/>
                  <a:gd name="T5" fmla="*/ T4 w 715"/>
                  <a:gd name="T6" fmla="+- 0 6339 6339"/>
                  <a:gd name="T7" fmla="*/ 6339 h 1614"/>
                  <a:gd name="T8" fmla="+- 0 1596 1086"/>
                  <a:gd name="T9" fmla="*/ T8 w 715"/>
                  <a:gd name="T10" fmla="+- 0 6343 6339"/>
                  <a:gd name="T11" fmla="*/ 6343 h 1614"/>
                  <a:gd name="T12" fmla="+- 0 1528 1086"/>
                  <a:gd name="T13" fmla="*/ T12 w 715"/>
                  <a:gd name="T14" fmla="+- 0 6344 6339"/>
                  <a:gd name="T15" fmla="*/ 6344 h 1614"/>
                  <a:gd name="T16" fmla="+- 0 1493 1086"/>
                  <a:gd name="T17" fmla="*/ T16 w 715"/>
                  <a:gd name="T18" fmla="+- 0 6412 6339"/>
                  <a:gd name="T19" fmla="*/ 6412 h 1614"/>
                  <a:gd name="T20" fmla="+- 0 1457 1086"/>
                  <a:gd name="T21" fmla="*/ T20 w 715"/>
                  <a:gd name="T22" fmla="+- 0 6480 6339"/>
                  <a:gd name="T23" fmla="*/ 6480 h 1614"/>
                  <a:gd name="T24" fmla="+- 0 1420 1086"/>
                  <a:gd name="T25" fmla="*/ T24 w 715"/>
                  <a:gd name="T26" fmla="+- 0 6547 6339"/>
                  <a:gd name="T27" fmla="*/ 6547 h 1614"/>
                  <a:gd name="T28" fmla="+- 0 1381 1086"/>
                  <a:gd name="T29" fmla="*/ T28 w 715"/>
                  <a:gd name="T30" fmla="+- 0 6614 6339"/>
                  <a:gd name="T31" fmla="*/ 6614 h 1614"/>
                  <a:gd name="T32" fmla="+- 0 1341 1086"/>
                  <a:gd name="T33" fmla="*/ T32 w 715"/>
                  <a:gd name="T34" fmla="+- 0 6681 6339"/>
                  <a:gd name="T35" fmla="*/ 6681 h 1614"/>
                  <a:gd name="T36" fmla="+- 0 1299 1086"/>
                  <a:gd name="T37" fmla="*/ T36 w 715"/>
                  <a:gd name="T38" fmla="+- 0 6747 6339"/>
                  <a:gd name="T39" fmla="*/ 6747 h 1614"/>
                  <a:gd name="T40" fmla="+- 0 1256 1086"/>
                  <a:gd name="T41" fmla="*/ T40 w 715"/>
                  <a:gd name="T42" fmla="+- 0 6813 6339"/>
                  <a:gd name="T43" fmla="*/ 6813 h 1614"/>
                  <a:gd name="T44" fmla="+- 0 1211 1086"/>
                  <a:gd name="T45" fmla="*/ T44 w 715"/>
                  <a:gd name="T46" fmla="+- 0 6878 6339"/>
                  <a:gd name="T47" fmla="*/ 6878 h 1614"/>
                  <a:gd name="T48" fmla="+- 0 1165 1086"/>
                  <a:gd name="T49" fmla="*/ T48 w 715"/>
                  <a:gd name="T50" fmla="+- 0 6944 6339"/>
                  <a:gd name="T51" fmla="*/ 6944 h 1614"/>
                  <a:gd name="T52" fmla="+- 0 1118 1086"/>
                  <a:gd name="T53" fmla="*/ T52 w 715"/>
                  <a:gd name="T54" fmla="+- 0 7009 6339"/>
                  <a:gd name="T55" fmla="*/ 7009 h 1614"/>
                  <a:gd name="T56" fmla="+- 0 1098 1086"/>
                  <a:gd name="T57" fmla="*/ T56 w 715"/>
                  <a:gd name="T58" fmla="+- 0 7056 6339"/>
                  <a:gd name="T59" fmla="*/ 7056 h 1614"/>
                  <a:gd name="T60" fmla="+- 0 1086 1086"/>
                  <a:gd name="T61" fmla="*/ T60 w 715"/>
                  <a:gd name="T62" fmla="+- 0 7108 6339"/>
                  <a:gd name="T63" fmla="*/ 7108 h 1614"/>
                  <a:gd name="T64" fmla="+- 0 1090 1086"/>
                  <a:gd name="T65" fmla="*/ T64 w 715"/>
                  <a:gd name="T66" fmla="+- 0 7159 6339"/>
                  <a:gd name="T67" fmla="*/ 7159 h 1614"/>
                  <a:gd name="T68" fmla="+- 0 1120 1086"/>
                  <a:gd name="T69" fmla="*/ T68 w 715"/>
                  <a:gd name="T70" fmla="+- 0 7203 6339"/>
                  <a:gd name="T71" fmla="*/ 7203 h 1614"/>
                  <a:gd name="T72" fmla="+- 0 1176 1086"/>
                  <a:gd name="T73" fmla="*/ T72 w 715"/>
                  <a:gd name="T74" fmla="+- 0 7250 6339"/>
                  <a:gd name="T75" fmla="*/ 7250 h 1614"/>
                  <a:gd name="T76" fmla="+- 0 1173 1086"/>
                  <a:gd name="T77" fmla="*/ T76 w 715"/>
                  <a:gd name="T78" fmla="+- 0 7327 6339"/>
                  <a:gd name="T79" fmla="*/ 7327 h 1614"/>
                  <a:gd name="T80" fmla="+- 0 1163 1086"/>
                  <a:gd name="T81" fmla="*/ T80 w 715"/>
                  <a:gd name="T82" fmla="+- 0 7412 6339"/>
                  <a:gd name="T83" fmla="*/ 7412 h 1614"/>
                  <a:gd name="T84" fmla="+- 0 1152 1086"/>
                  <a:gd name="T85" fmla="*/ T84 w 715"/>
                  <a:gd name="T86" fmla="+- 0 7499 6339"/>
                  <a:gd name="T87" fmla="*/ 7499 h 1614"/>
                  <a:gd name="T88" fmla="+- 0 1144 1086"/>
                  <a:gd name="T89" fmla="*/ T88 w 715"/>
                  <a:gd name="T90" fmla="+- 0 7580 6339"/>
                  <a:gd name="T91" fmla="*/ 7580 h 1614"/>
                  <a:gd name="T92" fmla="+- 0 1146 1086"/>
                  <a:gd name="T93" fmla="*/ T92 w 715"/>
                  <a:gd name="T94" fmla="+- 0 7651 6339"/>
                  <a:gd name="T95" fmla="*/ 7651 h 1614"/>
                  <a:gd name="T96" fmla="+- 0 1186 1086"/>
                  <a:gd name="T97" fmla="*/ T96 w 715"/>
                  <a:gd name="T98" fmla="+- 0 7743 6339"/>
                  <a:gd name="T99" fmla="*/ 7743 h 1614"/>
                  <a:gd name="T100" fmla="+- 0 1263 1086"/>
                  <a:gd name="T101" fmla="*/ T100 w 715"/>
                  <a:gd name="T102" fmla="+- 0 7814 6339"/>
                  <a:gd name="T103" fmla="*/ 7814 h 1614"/>
                  <a:gd name="T104" fmla="+- 0 1343 1086"/>
                  <a:gd name="T105" fmla="*/ T104 w 715"/>
                  <a:gd name="T106" fmla="+- 0 7869 6339"/>
                  <a:gd name="T107" fmla="*/ 7869 h 1614"/>
                  <a:gd name="T108" fmla="+- 0 1473 1086"/>
                  <a:gd name="T109" fmla="*/ T108 w 715"/>
                  <a:gd name="T110" fmla="+- 0 7952 6339"/>
                  <a:gd name="T111" fmla="*/ 7952 h 1614"/>
                  <a:gd name="T112" fmla="+- 0 1557 1086"/>
                  <a:gd name="T113" fmla="*/ T112 w 715"/>
                  <a:gd name="T114" fmla="+- 0 7463 6339"/>
                  <a:gd name="T115" fmla="*/ 7463 h 1614"/>
                  <a:gd name="T116" fmla="+- 0 1596 1086"/>
                  <a:gd name="T117" fmla="*/ T116 w 715"/>
                  <a:gd name="T118" fmla="+- 0 7327 6339"/>
                  <a:gd name="T119" fmla="*/ 7327 h 1614"/>
                  <a:gd name="T120" fmla="+- 0 1611 1086"/>
                  <a:gd name="T121" fmla="*/ T120 w 715"/>
                  <a:gd name="T122" fmla="+- 0 7264 6339"/>
                  <a:gd name="T123" fmla="*/ 7264 h 1614"/>
                  <a:gd name="T124" fmla="+- 0 1627 1086"/>
                  <a:gd name="T125" fmla="*/ T124 w 715"/>
                  <a:gd name="T126" fmla="+- 0 7194 6339"/>
                  <a:gd name="T127" fmla="*/ 7194 h 1614"/>
                  <a:gd name="T128" fmla="+- 0 1647 1086"/>
                  <a:gd name="T129" fmla="*/ T128 w 715"/>
                  <a:gd name="T130" fmla="+- 0 7104 6339"/>
                  <a:gd name="T131" fmla="*/ 7104 h 1614"/>
                  <a:gd name="T132" fmla="+- 0 1671 1086"/>
                  <a:gd name="T133" fmla="*/ T132 w 715"/>
                  <a:gd name="T134" fmla="+- 0 7001 6339"/>
                  <a:gd name="T135" fmla="*/ 7001 h 1614"/>
                  <a:gd name="T136" fmla="+- 0 1696 1086"/>
                  <a:gd name="T137" fmla="*/ T136 w 715"/>
                  <a:gd name="T138" fmla="+- 0 6890 6339"/>
                  <a:gd name="T139" fmla="*/ 6890 h 1614"/>
                  <a:gd name="T140" fmla="+- 0 1721 1086"/>
                  <a:gd name="T141" fmla="*/ T140 w 715"/>
                  <a:gd name="T142" fmla="+- 0 6776 6339"/>
                  <a:gd name="T143" fmla="*/ 6776 h 1614"/>
                  <a:gd name="T144" fmla="+- 0 1744 1086"/>
                  <a:gd name="T145" fmla="*/ T144 w 715"/>
                  <a:gd name="T146" fmla="+- 0 6665 6339"/>
                  <a:gd name="T147" fmla="*/ 6665 h 1614"/>
                  <a:gd name="T148" fmla="+- 0 1765 1086"/>
                  <a:gd name="T149" fmla="*/ T148 w 715"/>
                  <a:gd name="T150" fmla="+- 0 6562 6339"/>
                  <a:gd name="T151" fmla="*/ 6562 h 1614"/>
                  <a:gd name="T152" fmla="+- 0 1783 1086"/>
                  <a:gd name="T153" fmla="*/ T152 w 715"/>
                  <a:gd name="T154" fmla="+- 0 6472 6339"/>
                  <a:gd name="T155" fmla="*/ 6472 h 1614"/>
                  <a:gd name="T156" fmla="+- 0 1795 1086"/>
                  <a:gd name="T157" fmla="*/ T156 w 715"/>
                  <a:gd name="T158" fmla="+- 0 6402 6339"/>
                  <a:gd name="T159" fmla="*/ 6402 h 1614"/>
                  <a:gd name="T160" fmla="+- 0 1800 1086"/>
                  <a:gd name="T161" fmla="*/ T160 w 715"/>
                  <a:gd name="T162" fmla="+- 0 6355 6339"/>
                  <a:gd name="T163" fmla="*/ 6355 h 1614"/>
                  <a:gd name="T164" fmla="+- 0 1797 1086"/>
                  <a:gd name="T165" fmla="*/ T164 w 715"/>
                  <a:gd name="T166" fmla="+- 0 6339 6339"/>
                  <a:gd name="T167" fmla="*/ 6339 h 161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Lst>
                <a:rect l="0" t="0" r="r" b="b"/>
                <a:pathLst>
                  <a:path w="715" h="1614">
                    <a:moveTo>
                      <a:pt x="711" y="0"/>
                    </a:moveTo>
                    <a:lnTo>
                      <a:pt x="639" y="0"/>
                    </a:lnTo>
                    <a:lnTo>
                      <a:pt x="510" y="4"/>
                    </a:lnTo>
                    <a:lnTo>
                      <a:pt x="442" y="5"/>
                    </a:lnTo>
                    <a:lnTo>
                      <a:pt x="407" y="73"/>
                    </a:lnTo>
                    <a:lnTo>
                      <a:pt x="371" y="141"/>
                    </a:lnTo>
                    <a:lnTo>
                      <a:pt x="334" y="208"/>
                    </a:lnTo>
                    <a:lnTo>
                      <a:pt x="295" y="275"/>
                    </a:lnTo>
                    <a:lnTo>
                      <a:pt x="255" y="342"/>
                    </a:lnTo>
                    <a:lnTo>
                      <a:pt x="213" y="408"/>
                    </a:lnTo>
                    <a:lnTo>
                      <a:pt x="170" y="474"/>
                    </a:lnTo>
                    <a:lnTo>
                      <a:pt x="125" y="539"/>
                    </a:lnTo>
                    <a:lnTo>
                      <a:pt x="79" y="605"/>
                    </a:lnTo>
                    <a:lnTo>
                      <a:pt x="32" y="670"/>
                    </a:lnTo>
                    <a:lnTo>
                      <a:pt x="12" y="717"/>
                    </a:lnTo>
                    <a:lnTo>
                      <a:pt x="0" y="769"/>
                    </a:lnTo>
                    <a:lnTo>
                      <a:pt x="4" y="820"/>
                    </a:lnTo>
                    <a:lnTo>
                      <a:pt x="34" y="864"/>
                    </a:lnTo>
                    <a:lnTo>
                      <a:pt x="90" y="911"/>
                    </a:lnTo>
                    <a:lnTo>
                      <a:pt x="87" y="988"/>
                    </a:lnTo>
                    <a:lnTo>
                      <a:pt x="77" y="1073"/>
                    </a:lnTo>
                    <a:lnTo>
                      <a:pt x="66" y="1160"/>
                    </a:lnTo>
                    <a:lnTo>
                      <a:pt x="58" y="1241"/>
                    </a:lnTo>
                    <a:lnTo>
                      <a:pt x="60" y="1312"/>
                    </a:lnTo>
                    <a:lnTo>
                      <a:pt x="100" y="1404"/>
                    </a:lnTo>
                    <a:lnTo>
                      <a:pt x="177" y="1475"/>
                    </a:lnTo>
                    <a:lnTo>
                      <a:pt x="257" y="1530"/>
                    </a:lnTo>
                    <a:lnTo>
                      <a:pt x="387" y="1613"/>
                    </a:lnTo>
                    <a:lnTo>
                      <a:pt x="471" y="1124"/>
                    </a:lnTo>
                    <a:lnTo>
                      <a:pt x="510" y="988"/>
                    </a:lnTo>
                    <a:lnTo>
                      <a:pt x="525" y="925"/>
                    </a:lnTo>
                    <a:lnTo>
                      <a:pt x="541" y="855"/>
                    </a:lnTo>
                    <a:lnTo>
                      <a:pt x="561" y="765"/>
                    </a:lnTo>
                    <a:lnTo>
                      <a:pt x="585" y="662"/>
                    </a:lnTo>
                    <a:lnTo>
                      <a:pt x="610" y="551"/>
                    </a:lnTo>
                    <a:lnTo>
                      <a:pt x="635" y="437"/>
                    </a:lnTo>
                    <a:lnTo>
                      <a:pt x="658" y="326"/>
                    </a:lnTo>
                    <a:lnTo>
                      <a:pt x="679" y="223"/>
                    </a:lnTo>
                    <a:lnTo>
                      <a:pt x="697" y="133"/>
                    </a:lnTo>
                    <a:lnTo>
                      <a:pt x="709" y="63"/>
                    </a:lnTo>
                    <a:lnTo>
                      <a:pt x="714" y="16"/>
                    </a:lnTo>
                    <a:lnTo>
                      <a:pt x="711"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240" name="Group 178"/>
            <p:cNvGrpSpPr>
              <a:grpSpLocks/>
            </p:cNvGrpSpPr>
            <p:nvPr/>
          </p:nvGrpSpPr>
          <p:grpSpPr bwMode="auto">
            <a:xfrm>
              <a:off x="1199" y="7278"/>
              <a:ext cx="282" cy="566"/>
              <a:chOff x="1199" y="7278"/>
              <a:chExt cx="282" cy="566"/>
            </a:xfrm>
          </p:grpSpPr>
          <p:sp>
            <p:nvSpPr>
              <p:cNvPr id="10605" name="Freeform 179"/>
              <p:cNvSpPr>
                <a:spLocks/>
              </p:cNvSpPr>
              <p:nvPr/>
            </p:nvSpPr>
            <p:spPr bwMode="auto">
              <a:xfrm>
                <a:off x="1199" y="7278"/>
                <a:ext cx="282" cy="566"/>
              </a:xfrm>
              <a:custGeom>
                <a:avLst/>
                <a:gdLst>
                  <a:gd name="T0" fmla="+- 0 1269 1199"/>
                  <a:gd name="T1" fmla="*/ T0 w 282"/>
                  <a:gd name="T2" fmla="+- 0 7278 7278"/>
                  <a:gd name="T3" fmla="*/ 7278 h 566"/>
                  <a:gd name="T4" fmla="+- 0 1246 1199"/>
                  <a:gd name="T5" fmla="*/ T4 w 282"/>
                  <a:gd name="T6" fmla="+- 0 7355 7278"/>
                  <a:gd name="T7" fmla="*/ 7355 h 566"/>
                  <a:gd name="T8" fmla="+- 0 1228 1199"/>
                  <a:gd name="T9" fmla="*/ T8 w 282"/>
                  <a:gd name="T10" fmla="+- 0 7436 7278"/>
                  <a:gd name="T11" fmla="*/ 7436 h 566"/>
                  <a:gd name="T12" fmla="+- 0 1213 1199"/>
                  <a:gd name="T13" fmla="*/ T12 w 282"/>
                  <a:gd name="T14" fmla="+- 0 7518 7278"/>
                  <a:gd name="T15" fmla="*/ 7518 h 566"/>
                  <a:gd name="T16" fmla="+- 0 1199 1199"/>
                  <a:gd name="T17" fmla="*/ T16 w 282"/>
                  <a:gd name="T18" fmla="+- 0 7600 7278"/>
                  <a:gd name="T19" fmla="*/ 7600 h 566"/>
                  <a:gd name="T20" fmla="+- 0 1214 1199"/>
                  <a:gd name="T21" fmla="*/ T20 w 282"/>
                  <a:gd name="T22" fmla="+- 0 7662 7278"/>
                  <a:gd name="T23" fmla="*/ 7662 h 566"/>
                  <a:gd name="T24" fmla="+- 0 1261 1199"/>
                  <a:gd name="T25" fmla="*/ T24 w 282"/>
                  <a:gd name="T26" fmla="+- 0 7709 7278"/>
                  <a:gd name="T27" fmla="*/ 7709 h 566"/>
                  <a:gd name="T28" fmla="+- 0 1311 1199"/>
                  <a:gd name="T29" fmla="*/ T28 w 282"/>
                  <a:gd name="T30" fmla="+- 0 7755 7278"/>
                  <a:gd name="T31" fmla="*/ 7755 h 566"/>
                  <a:gd name="T32" fmla="+- 0 1363 1199"/>
                  <a:gd name="T33" fmla="*/ T32 w 282"/>
                  <a:gd name="T34" fmla="+- 0 7799 7278"/>
                  <a:gd name="T35" fmla="*/ 7799 h 566"/>
                  <a:gd name="T36" fmla="+- 0 1417 1199"/>
                  <a:gd name="T37" fmla="*/ T36 w 282"/>
                  <a:gd name="T38" fmla="+- 0 7843 7278"/>
                  <a:gd name="T39" fmla="*/ 7843 h 566"/>
                  <a:gd name="T40" fmla="+- 0 1428 1199"/>
                  <a:gd name="T41" fmla="*/ T40 w 282"/>
                  <a:gd name="T42" fmla="+- 0 7770 7278"/>
                  <a:gd name="T43" fmla="*/ 7770 h 566"/>
                  <a:gd name="T44" fmla="+- 0 1436 1199"/>
                  <a:gd name="T45" fmla="*/ T44 w 282"/>
                  <a:gd name="T46" fmla="+- 0 7695 7278"/>
                  <a:gd name="T47" fmla="*/ 7695 h 566"/>
                  <a:gd name="T48" fmla="+- 0 1444 1199"/>
                  <a:gd name="T49" fmla="*/ T48 w 282"/>
                  <a:gd name="T50" fmla="+- 0 7619 7278"/>
                  <a:gd name="T51" fmla="*/ 7619 h 566"/>
                  <a:gd name="T52" fmla="+- 0 1455 1199"/>
                  <a:gd name="T53" fmla="*/ T52 w 282"/>
                  <a:gd name="T54" fmla="+- 0 7544 7278"/>
                  <a:gd name="T55" fmla="*/ 7544 h 566"/>
                  <a:gd name="T56" fmla="+- 0 1434 1199"/>
                  <a:gd name="T57" fmla="*/ T56 w 282"/>
                  <a:gd name="T58" fmla="+- 0 7532 7278"/>
                  <a:gd name="T59" fmla="*/ 7532 h 566"/>
                  <a:gd name="T60" fmla="+- 0 1409 1199"/>
                  <a:gd name="T61" fmla="*/ T60 w 282"/>
                  <a:gd name="T62" fmla="+- 0 7529 7278"/>
                  <a:gd name="T63" fmla="*/ 7529 h 566"/>
                  <a:gd name="T64" fmla="+- 0 1385 1199"/>
                  <a:gd name="T65" fmla="*/ T64 w 282"/>
                  <a:gd name="T66" fmla="+- 0 7525 7278"/>
                  <a:gd name="T67" fmla="*/ 7525 h 566"/>
                  <a:gd name="T68" fmla="+- 0 1367 1199"/>
                  <a:gd name="T69" fmla="*/ T68 w 282"/>
                  <a:gd name="T70" fmla="+- 0 7511 7278"/>
                  <a:gd name="T71" fmla="*/ 7511 h 566"/>
                  <a:gd name="T72" fmla="+- 0 1404 1199"/>
                  <a:gd name="T73" fmla="*/ T72 w 282"/>
                  <a:gd name="T74" fmla="+- 0 7494 7278"/>
                  <a:gd name="T75" fmla="*/ 7494 h 566"/>
                  <a:gd name="T76" fmla="+- 0 1444 1199"/>
                  <a:gd name="T77" fmla="*/ T76 w 282"/>
                  <a:gd name="T78" fmla="+- 0 7479 7278"/>
                  <a:gd name="T79" fmla="*/ 7479 h 566"/>
                  <a:gd name="T80" fmla="+- 0 1475 1199"/>
                  <a:gd name="T81" fmla="*/ T80 w 282"/>
                  <a:gd name="T82" fmla="+- 0 7455 7278"/>
                  <a:gd name="T83" fmla="*/ 7455 h 566"/>
                  <a:gd name="T84" fmla="+- 0 1480 1199"/>
                  <a:gd name="T85" fmla="*/ T84 w 282"/>
                  <a:gd name="T86" fmla="+- 0 7415 7278"/>
                  <a:gd name="T87" fmla="*/ 7415 h 566"/>
                  <a:gd name="T88" fmla="+- 0 1425 1199"/>
                  <a:gd name="T89" fmla="*/ T88 w 282"/>
                  <a:gd name="T90" fmla="+- 0 7391 7278"/>
                  <a:gd name="T91" fmla="*/ 7391 h 566"/>
                  <a:gd name="T92" fmla="+- 0 1372 1199"/>
                  <a:gd name="T93" fmla="*/ T92 w 282"/>
                  <a:gd name="T94" fmla="+- 0 7354 7278"/>
                  <a:gd name="T95" fmla="*/ 7354 h 566"/>
                  <a:gd name="T96" fmla="+- 0 1320 1199"/>
                  <a:gd name="T97" fmla="*/ T96 w 282"/>
                  <a:gd name="T98" fmla="+- 0 7314 7278"/>
                  <a:gd name="T99" fmla="*/ 7314 h 566"/>
                  <a:gd name="T100" fmla="+- 0 1269 1199"/>
                  <a:gd name="T101" fmla="*/ T100 w 282"/>
                  <a:gd name="T102" fmla="+- 0 7278 7278"/>
                  <a:gd name="T103" fmla="*/ 7278 h 56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Lst>
                <a:rect l="0" t="0" r="r" b="b"/>
                <a:pathLst>
                  <a:path w="282" h="566">
                    <a:moveTo>
                      <a:pt x="70" y="0"/>
                    </a:moveTo>
                    <a:lnTo>
                      <a:pt x="47" y="77"/>
                    </a:lnTo>
                    <a:lnTo>
                      <a:pt x="29" y="158"/>
                    </a:lnTo>
                    <a:lnTo>
                      <a:pt x="14" y="240"/>
                    </a:lnTo>
                    <a:lnTo>
                      <a:pt x="0" y="322"/>
                    </a:lnTo>
                    <a:lnTo>
                      <a:pt x="15" y="384"/>
                    </a:lnTo>
                    <a:lnTo>
                      <a:pt x="62" y="431"/>
                    </a:lnTo>
                    <a:lnTo>
                      <a:pt x="112" y="477"/>
                    </a:lnTo>
                    <a:lnTo>
                      <a:pt x="164" y="521"/>
                    </a:lnTo>
                    <a:lnTo>
                      <a:pt x="218" y="565"/>
                    </a:lnTo>
                    <a:lnTo>
                      <a:pt x="229" y="492"/>
                    </a:lnTo>
                    <a:lnTo>
                      <a:pt x="237" y="417"/>
                    </a:lnTo>
                    <a:lnTo>
                      <a:pt x="245" y="341"/>
                    </a:lnTo>
                    <a:lnTo>
                      <a:pt x="256" y="266"/>
                    </a:lnTo>
                    <a:lnTo>
                      <a:pt x="235" y="254"/>
                    </a:lnTo>
                    <a:lnTo>
                      <a:pt x="210" y="251"/>
                    </a:lnTo>
                    <a:lnTo>
                      <a:pt x="186" y="247"/>
                    </a:lnTo>
                    <a:lnTo>
                      <a:pt x="168" y="233"/>
                    </a:lnTo>
                    <a:lnTo>
                      <a:pt x="205" y="216"/>
                    </a:lnTo>
                    <a:lnTo>
                      <a:pt x="245" y="201"/>
                    </a:lnTo>
                    <a:lnTo>
                      <a:pt x="276" y="177"/>
                    </a:lnTo>
                    <a:lnTo>
                      <a:pt x="281" y="137"/>
                    </a:lnTo>
                    <a:lnTo>
                      <a:pt x="226" y="113"/>
                    </a:lnTo>
                    <a:lnTo>
                      <a:pt x="173" y="76"/>
                    </a:lnTo>
                    <a:lnTo>
                      <a:pt x="121" y="36"/>
                    </a:lnTo>
                    <a:lnTo>
                      <a:pt x="70" y="0"/>
                    </a:lnTo>
                    <a:close/>
                  </a:path>
                </a:pathLst>
              </a:custGeom>
              <a:solidFill>
                <a:srgbClr val="FBF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241" name="Group 180"/>
            <p:cNvGrpSpPr>
              <a:grpSpLocks/>
            </p:cNvGrpSpPr>
            <p:nvPr/>
          </p:nvGrpSpPr>
          <p:grpSpPr bwMode="auto">
            <a:xfrm>
              <a:off x="1176" y="6411"/>
              <a:ext cx="527" cy="913"/>
              <a:chOff x="1176" y="6411"/>
              <a:chExt cx="527" cy="913"/>
            </a:xfrm>
          </p:grpSpPr>
          <p:sp>
            <p:nvSpPr>
              <p:cNvPr id="10604" name="Freeform 181"/>
              <p:cNvSpPr>
                <a:spLocks/>
              </p:cNvSpPr>
              <p:nvPr/>
            </p:nvSpPr>
            <p:spPr bwMode="auto">
              <a:xfrm>
                <a:off x="1176" y="6411"/>
                <a:ext cx="527" cy="913"/>
              </a:xfrm>
              <a:custGeom>
                <a:avLst/>
                <a:gdLst>
                  <a:gd name="T0" fmla="+- 0 1654 1176"/>
                  <a:gd name="T1" fmla="*/ T0 w 527"/>
                  <a:gd name="T2" fmla="+- 0 6411 6411"/>
                  <a:gd name="T3" fmla="*/ 6411 h 913"/>
                  <a:gd name="T4" fmla="+- 0 1633 1176"/>
                  <a:gd name="T5" fmla="*/ T4 w 527"/>
                  <a:gd name="T6" fmla="+- 0 6412 6411"/>
                  <a:gd name="T7" fmla="*/ 6412 h 913"/>
                  <a:gd name="T8" fmla="+- 0 1591 1176"/>
                  <a:gd name="T9" fmla="*/ T8 w 527"/>
                  <a:gd name="T10" fmla="+- 0 6412 6411"/>
                  <a:gd name="T11" fmla="*/ 6412 h 913"/>
                  <a:gd name="T12" fmla="+- 0 1570 1176"/>
                  <a:gd name="T13" fmla="*/ T12 w 527"/>
                  <a:gd name="T14" fmla="+- 0 6412 6411"/>
                  <a:gd name="T15" fmla="*/ 6412 h 913"/>
                  <a:gd name="T16" fmla="+- 0 1533 1176"/>
                  <a:gd name="T17" fmla="*/ T16 w 527"/>
                  <a:gd name="T18" fmla="+- 0 6480 6411"/>
                  <a:gd name="T19" fmla="*/ 6480 h 913"/>
                  <a:gd name="T20" fmla="+- 0 1494 1176"/>
                  <a:gd name="T21" fmla="*/ T20 w 527"/>
                  <a:gd name="T22" fmla="+- 0 6548 6411"/>
                  <a:gd name="T23" fmla="*/ 6548 h 913"/>
                  <a:gd name="T24" fmla="+- 0 1453 1176"/>
                  <a:gd name="T25" fmla="*/ T24 w 527"/>
                  <a:gd name="T26" fmla="+- 0 6616 6411"/>
                  <a:gd name="T27" fmla="*/ 6616 h 913"/>
                  <a:gd name="T28" fmla="+- 0 1412 1176"/>
                  <a:gd name="T29" fmla="*/ T28 w 527"/>
                  <a:gd name="T30" fmla="+- 0 6684 6411"/>
                  <a:gd name="T31" fmla="*/ 6684 h 913"/>
                  <a:gd name="T32" fmla="+- 0 1369 1176"/>
                  <a:gd name="T33" fmla="*/ T32 w 527"/>
                  <a:gd name="T34" fmla="+- 0 6751 6411"/>
                  <a:gd name="T35" fmla="*/ 6751 h 913"/>
                  <a:gd name="T36" fmla="+- 0 1326 1176"/>
                  <a:gd name="T37" fmla="*/ T36 w 527"/>
                  <a:gd name="T38" fmla="+- 0 6818 6411"/>
                  <a:gd name="T39" fmla="*/ 6818 h 913"/>
                  <a:gd name="T40" fmla="+- 0 1282 1176"/>
                  <a:gd name="T41" fmla="*/ T40 w 527"/>
                  <a:gd name="T42" fmla="+- 0 6884 6411"/>
                  <a:gd name="T43" fmla="*/ 6884 h 913"/>
                  <a:gd name="T44" fmla="+- 0 1238 1176"/>
                  <a:gd name="T45" fmla="*/ T44 w 527"/>
                  <a:gd name="T46" fmla="+- 0 6951 6411"/>
                  <a:gd name="T47" fmla="*/ 6951 h 913"/>
                  <a:gd name="T48" fmla="+- 0 1193 1176"/>
                  <a:gd name="T49" fmla="*/ T48 w 527"/>
                  <a:gd name="T50" fmla="+- 0 7016 6411"/>
                  <a:gd name="T51" fmla="*/ 7016 h 913"/>
                  <a:gd name="T52" fmla="+- 0 1184 1176"/>
                  <a:gd name="T53" fmla="*/ T52 w 527"/>
                  <a:gd name="T54" fmla="+- 0 7054 6411"/>
                  <a:gd name="T55" fmla="*/ 7054 h 913"/>
                  <a:gd name="T56" fmla="+- 0 1176 1176"/>
                  <a:gd name="T57" fmla="*/ T56 w 527"/>
                  <a:gd name="T58" fmla="+- 0 7094 6411"/>
                  <a:gd name="T59" fmla="*/ 7094 h 913"/>
                  <a:gd name="T60" fmla="+- 0 1178 1176"/>
                  <a:gd name="T61" fmla="*/ T60 w 527"/>
                  <a:gd name="T62" fmla="+- 0 7134 6411"/>
                  <a:gd name="T63" fmla="*/ 7134 h 913"/>
                  <a:gd name="T64" fmla="+- 0 1197 1176"/>
                  <a:gd name="T65" fmla="*/ T64 w 527"/>
                  <a:gd name="T66" fmla="+- 0 7170 6411"/>
                  <a:gd name="T67" fmla="*/ 7170 h 913"/>
                  <a:gd name="T68" fmla="+- 0 1262 1176"/>
                  <a:gd name="T69" fmla="*/ T68 w 527"/>
                  <a:gd name="T70" fmla="+- 0 7203 6411"/>
                  <a:gd name="T71" fmla="*/ 7203 h 913"/>
                  <a:gd name="T72" fmla="+- 0 1335 1176"/>
                  <a:gd name="T73" fmla="*/ T72 w 527"/>
                  <a:gd name="T74" fmla="+- 0 7238 6411"/>
                  <a:gd name="T75" fmla="*/ 7238 h 913"/>
                  <a:gd name="T76" fmla="+- 0 1410 1176"/>
                  <a:gd name="T77" fmla="*/ T76 w 527"/>
                  <a:gd name="T78" fmla="+- 0 7273 6411"/>
                  <a:gd name="T79" fmla="*/ 7273 h 913"/>
                  <a:gd name="T80" fmla="+- 0 1479 1176"/>
                  <a:gd name="T81" fmla="*/ T80 w 527"/>
                  <a:gd name="T82" fmla="+- 0 7303 6411"/>
                  <a:gd name="T83" fmla="*/ 7303 h 913"/>
                  <a:gd name="T84" fmla="+- 0 1535 1176"/>
                  <a:gd name="T85" fmla="*/ T84 w 527"/>
                  <a:gd name="T86" fmla="+- 0 7323 6411"/>
                  <a:gd name="T87" fmla="*/ 7323 h 913"/>
                  <a:gd name="T88" fmla="+- 0 1567 1176"/>
                  <a:gd name="T89" fmla="*/ T88 w 527"/>
                  <a:gd name="T90" fmla="+- 0 7212 6411"/>
                  <a:gd name="T91" fmla="*/ 7212 h 913"/>
                  <a:gd name="T92" fmla="+- 0 1596 1176"/>
                  <a:gd name="T93" fmla="*/ T92 w 527"/>
                  <a:gd name="T94" fmla="+- 0 7099 6411"/>
                  <a:gd name="T95" fmla="*/ 7099 h 913"/>
                  <a:gd name="T96" fmla="+- 0 1623 1176"/>
                  <a:gd name="T97" fmla="*/ T96 w 527"/>
                  <a:gd name="T98" fmla="+- 0 6988 6411"/>
                  <a:gd name="T99" fmla="*/ 6988 h 913"/>
                  <a:gd name="T100" fmla="+- 0 1646 1176"/>
                  <a:gd name="T101" fmla="*/ T100 w 527"/>
                  <a:gd name="T102" fmla="+- 0 6884 6411"/>
                  <a:gd name="T103" fmla="*/ 6884 h 913"/>
                  <a:gd name="T104" fmla="+- 0 1666 1176"/>
                  <a:gd name="T105" fmla="*/ T104 w 527"/>
                  <a:gd name="T106" fmla="+- 0 6792 6411"/>
                  <a:gd name="T107" fmla="*/ 6792 h 913"/>
                  <a:gd name="T108" fmla="+- 0 1682 1176"/>
                  <a:gd name="T109" fmla="*/ T108 w 527"/>
                  <a:gd name="T110" fmla="+- 0 6713 6411"/>
                  <a:gd name="T111" fmla="*/ 6713 h 913"/>
                  <a:gd name="T112" fmla="+- 0 1693 1176"/>
                  <a:gd name="T113" fmla="*/ T112 w 527"/>
                  <a:gd name="T114" fmla="+- 0 6651 6411"/>
                  <a:gd name="T115" fmla="*/ 6651 h 913"/>
                  <a:gd name="T116" fmla="+- 0 1703 1176"/>
                  <a:gd name="T117" fmla="*/ T116 w 527"/>
                  <a:gd name="T118" fmla="+- 0 6598 6411"/>
                  <a:gd name="T119" fmla="*/ 6598 h 913"/>
                  <a:gd name="T120" fmla="+- 0 1654 1176"/>
                  <a:gd name="T121" fmla="*/ T120 w 527"/>
                  <a:gd name="T122" fmla="+- 0 6412 6411"/>
                  <a:gd name="T123" fmla="*/ 6412 h 913"/>
                  <a:gd name="T124" fmla="+- 0 1591 1176"/>
                  <a:gd name="T125" fmla="*/ T124 w 527"/>
                  <a:gd name="T126" fmla="+- 0 6412 6411"/>
                  <a:gd name="T127" fmla="*/ 6412 h 913"/>
                  <a:gd name="T128" fmla="+- 0 1654 1176"/>
                  <a:gd name="T129" fmla="*/ T128 w 527"/>
                  <a:gd name="T130" fmla="+- 0 6412 6411"/>
                  <a:gd name="T131" fmla="*/ 6412 h 913"/>
                  <a:gd name="T132" fmla="+- 0 1654 1176"/>
                  <a:gd name="T133" fmla="*/ T132 w 527"/>
                  <a:gd name="T134" fmla="+- 0 6411 6411"/>
                  <a:gd name="T135" fmla="*/ 6411 h 91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527" h="913">
                    <a:moveTo>
                      <a:pt x="478" y="0"/>
                    </a:moveTo>
                    <a:lnTo>
                      <a:pt x="457" y="1"/>
                    </a:lnTo>
                    <a:lnTo>
                      <a:pt x="415" y="1"/>
                    </a:lnTo>
                    <a:lnTo>
                      <a:pt x="394" y="1"/>
                    </a:lnTo>
                    <a:lnTo>
                      <a:pt x="357" y="69"/>
                    </a:lnTo>
                    <a:lnTo>
                      <a:pt x="318" y="137"/>
                    </a:lnTo>
                    <a:lnTo>
                      <a:pt x="277" y="205"/>
                    </a:lnTo>
                    <a:lnTo>
                      <a:pt x="236" y="273"/>
                    </a:lnTo>
                    <a:lnTo>
                      <a:pt x="193" y="340"/>
                    </a:lnTo>
                    <a:lnTo>
                      <a:pt x="150" y="407"/>
                    </a:lnTo>
                    <a:lnTo>
                      <a:pt x="106" y="473"/>
                    </a:lnTo>
                    <a:lnTo>
                      <a:pt x="62" y="540"/>
                    </a:lnTo>
                    <a:lnTo>
                      <a:pt x="17" y="605"/>
                    </a:lnTo>
                    <a:lnTo>
                      <a:pt x="8" y="643"/>
                    </a:lnTo>
                    <a:lnTo>
                      <a:pt x="0" y="683"/>
                    </a:lnTo>
                    <a:lnTo>
                      <a:pt x="2" y="723"/>
                    </a:lnTo>
                    <a:lnTo>
                      <a:pt x="21" y="759"/>
                    </a:lnTo>
                    <a:lnTo>
                      <a:pt x="86" y="792"/>
                    </a:lnTo>
                    <a:lnTo>
                      <a:pt x="159" y="827"/>
                    </a:lnTo>
                    <a:lnTo>
                      <a:pt x="234" y="862"/>
                    </a:lnTo>
                    <a:lnTo>
                      <a:pt x="303" y="892"/>
                    </a:lnTo>
                    <a:lnTo>
                      <a:pt x="359" y="912"/>
                    </a:lnTo>
                    <a:lnTo>
                      <a:pt x="391" y="801"/>
                    </a:lnTo>
                    <a:lnTo>
                      <a:pt x="420" y="688"/>
                    </a:lnTo>
                    <a:lnTo>
                      <a:pt x="447" y="577"/>
                    </a:lnTo>
                    <a:lnTo>
                      <a:pt x="470" y="473"/>
                    </a:lnTo>
                    <a:lnTo>
                      <a:pt x="490" y="381"/>
                    </a:lnTo>
                    <a:lnTo>
                      <a:pt x="506" y="302"/>
                    </a:lnTo>
                    <a:lnTo>
                      <a:pt x="517" y="240"/>
                    </a:lnTo>
                    <a:lnTo>
                      <a:pt x="527" y="187"/>
                    </a:lnTo>
                    <a:lnTo>
                      <a:pt x="478" y="1"/>
                    </a:lnTo>
                    <a:lnTo>
                      <a:pt x="415" y="1"/>
                    </a:lnTo>
                    <a:lnTo>
                      <a:pt x="478" y="1"/>
                    </a:lnTo>
                    <a:lnTo>
                      <a:pt x="478" y="0"/>
                    </a:lnTo>
                    <a:close/>
                  </a:path>
                </a:pathLst>
              </a:custGeom>
              <a:solidFill>
                <a:srgbClr val="D9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242" name="Group 182"/>
            <p:cNvGrpSpPr>
              <a:grpSpLocks/>
            </p:cNvGrpSpPr>
            <p:nvPr/>
          </p:nvGrpSpPr>
          <p:grpSpPr bwMode="auto">
            <a:xfrm>
              <a:off x="1199" y="7278"/>
              <a:ext cx="282" cy="566"/>
              <a:chOff x="1199" y="7278"/>
              <a:chExt cx="282" cy="566"/>
            </a:xfrm>
          </p:grpSpPr>
          <p:sp>
            <p:nvSpPr>
              <p:cNvPr id="10603" name="Freeform 183"/>
              <p:cNvSpPr>
                <a:spLocks/>
              </p:cNvSpPr>
              <p:nvPr/>
            </p:nvSpPr>
            <p:spPr bwMode="auto">
              <a:xfrm>
                <a:off x="1199" y="7278"/>
                <a:ext cx="282" cy="566"/>
              </a:xfrm>
              <a:custGeom>
                <a:avLst/>
                <a:gdLst>
                  <a:gd name="T0" fmla="+- 0 1269 1199"/>
                  <a:gd name="T1" fmla="*/ T0 w 282"/>
                  <a:gd name="T2" fmla="+- 0 7278 7278"/>
                  <a:gd name="T3" fmla="*/ 7278 h 566"/>
                  <a:gd name="T4" fmla="+- 0 1246 1199"/>
                  <a:gd name="T5" fmla="*/ T4 w 282"/>
                  <a:gd name="T6" fmla="+- 0 7355 7278"/>
                  <a:gd name="T7" fmla="*/ 7355 h 566"/>
                  <a:gd name="T8" fmla="+- 0 1228 1199"/>
                  <a:gd name="T9" fmla="*/ T8 w 282"/>
                  <a:gd name="T10" fmla="+- 0 7436 7278"/>
                  <a:gd name="T11" fmla="*/ 7436 h 566"/>
                  <a:gd name="T12" fmla="+- 0 1213 1199"/>
                  <a:gd name="T13" fmla="*/ T12 w 282"/>
                  <a:gd name="T14" fmla="+- 0 7518 7278"/>
                  <a:gd name="T15" fmla="*/ 7518 h 566"/>
                  <a:gd name="T16" fmla="+- 0 1199 1199"/>
                  <a:gd name="T17" fmla="*/ T16 w 282"/>
                  <a:gd name="T18" fmla="+- 0 7600 7278"/>
                  <a:gd name="T19" fmla="*/ 7600 h 566"/>
                  <a:gd name="T20" fmla="+- 0 1214 1199"/>
                  <a:gd name="T21" fmla="*/ T20 w 282"/>
                  <a:gd name="T22" fmla="+- 0 7662 7278"/>
                  <a:gd name="T23" fmla="*/ 7662 h 566"/>
                  <a:gd name="T24" fmla="+- 0 1261 1199"/>
                  <a:gd name="T25" fmla="*/ T24 w 282"/>
                  <a:gd name="T26" fmla="+- 0 7709 7278"/>
                  <a:gd name="T27" fmla="*/ 7709 h 566"/>
                  <a:gd name="T28" fmla="+- 0 1311 1199"/>
                  <a:gd name="T29" fmla="*/ T28 w 282"/>
                  <a:gd name="T30" fmla="+- 0 7755 7278"/>
                  <a:gd name="T31" fmla="*/ 7755 h 566"/>
                  <a:gd name="T32" fmla="+- 0 1363 1199"/>
                  <a:gd name="T33" fmla="*/ T32 w 282"/>
                  <a:gd name="T34" fmla="+- 0 7799 7278"/>
                  <a:gd name="T35" fmla="*/ 7799 h 566"/>
                  <a:gd name="T36" fmla="+- 0 1417 1199"/>
                  <a:gd name="T37" fmla="*/ T36 w 282"/>
                  <a:gd name="T38" fmla="+- 0 7843 7278"/>
                  <a:gd name="T39" fmla="*/ 7843 h 566"/>
                  <a:gd name="T40" fmla="+- 0 1428 1199"/>
                  <a:gd name="T41" fmla="*/ T40 w 282"/>
                  <a:gd name="T42" fmla="+- 0 7770 7278"/>
                  <a:gd name="T43" fmla="*/ 7770 h 566"/>
                  <a:gd name="T44" fmla="+- 0 1436 1199"/>
                  <a:gd name="T45" fmla="*/ T44 w 282"/>
                  <a:gd name="T46" fmla="+- 0 7695 7278"/>
                  <a:gd name="T47" fmla="*/ 7695 h 566"/>
                  <a:gd name="T48" fmla="+- 0 1444 1199"/>
                  <a:gd name="T49" fmla="*/ T48 w 282"/>
                  <a:gd name="T50" fmla="+- 0 7619 7278"/>
                  <a:gd name="T51" fmla="*/ 7619 h 566"/>
                  <a:gd name="T52" fmla="+- 0 1455 1199"/>
                  <a:gd name="T53" fmla="*/ T52 w 282"/>
                  <a:gd name="T54" fmla="+- 0 7544 7278"/>
                  <a:gd name="T55" fmla="*/ 7544 h 566"/>
                  <a:gd name="T56" fmla="+- 0 1434 1199"/>
                  <a:gd name="T57" fmla="*/ T56 w 282"/>
                  <a:gd name="T58" fmla="+- 0 7532 7278"/>
                  <a:gd name="T59" fmla="*/ 7532 h 566"/>
                  <a:gd name="T60" fmla="+- 0 1409 1199"/>
                  <a:gd name="T61" fmla="*/ T60 w 282"/>
                  <a:gd name="T62" fmla="+- 0 7529 7278"/>
                  <a:gd name="T63" fmla="*/ 7529 h 566"/>
                  <a:gd name="T64" fmla="+- 0 1385 1199"/>
                  <a:gd name="T65" fmla="*/ T64 w 282"/>
                  <a:gd name="T66" fmla="+- 0 7525 7278"/>
                  <a:gd name="T67" fmla="*/ 7525 h 566"/>
                  <a:gd name="T68" fmla="+- 0 1367 1199"/>
                  <a:gd name="T69" fmla="*/ T68 w 282"/>
                  <a:gd name="T70" fmla="+- 0 7511 7278"/>
                  <a:gd name="T71" fmla="*/ 7511 h 566"/>
                  <a:gd name="T72" fmla="+- 0 1404 1199"/>
                  <a:gd name="T73" fmla="*/ T72 w 282"/>
                  <a:gd name="T74" fmla="+- 0 7494 7278"/>
                  <a:gd name="T75" fmla="*/ 7494 h 566"/>
                  <a:gd name="T76" fmla="+- 0 1444 1199"/>
                  <a:gd name="T77" fmla="*/ T76 w 282"/>
                  <a:gd name="T78" fmla="+- 0 7479 7278"/>
                  <a:gd name="T79" fmla="*/ 7479 h 566"/>
                  <a:gd name="T80" fmla="+- 0 1475 1199"/>
                  <a:gd name="T81" fmla="*/ T80 w 282"/>
                  <a:gd name="T82" fmla="+- 0 7455 7278"/>
                  <a:gd name="T83" fmla="*/ 7455 h 566"/>
                  <a:gd name="T84" fmla="+- 0 1480 1199"/>
                  <a:gd name="T85" fmla="*/ T84 w 282"/>
                  <a:gd name="T86" fmla="+- 0 7415 7278"/>
                  <a:gd name="T87" fmla="*/ 7415 h 566"/>
                  <a:gd name="T88" fmla="+- 0 1425 1199"/>
                  <a:gd name="T89" fmla="*/ T88 w 282"/>
                  <a:gd name="T90" fmla="+- 0 7391 7278"/>
                  <a:gd name="T91" fmla="*/ 7391 h 566"/>
                  <a:gd name="T92" fmla="+- 0 1372 1199"/>
                  <a:gd name="T93" fmla="*/ T92 w 282"/>
                  <a:gd name="T94" fmla="+- 0 7354 7278"/>
                  <a:gd name="T95" fmla="*/ 7354 h 566"/>
                  <a:gd name="T96" fmla="+- 0 1320 1199"/>
                  <a:gd name="T97" fmla="*/ T96 w 282"/>
                  <a:gd name="T98" fmla="+- 0 7314 7278"/>
                  <a:gd name="T99" fmla="*/ 7314 h 566"/>
                  <a:gd name="T100" fmla="+- 0 1269 1199"/>
                  <a:gd name="T101" fmla="*/ T100 w 282"/>
                  <a:gd name="T102" fmla="+- 0 7278 7278"/>
                  <a:gd name="T103" fmla="*/ 7278 h 56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Lst>
                <a:rect l="0" t="0" r="r" b="b"/>
                <a:pathLst>
                  <a:path w="282" h="566">
                    <a:moveTo>
                      <a:pt x="70" y="0"/>
                    </a:moveTo>
                    <a:lnTo>
                      <a:pt x="47" y="77"/>
                    </a:lnTo>
                    <a:lnTo>
                      <a:pt x="29" y="158"/>
                    </a:lnTo>
                    <a:lnTo>
                      <a:pt x="14" y="240"/>
                    </a:lnTo>
                    <a:lnTo>
                      <a:pt x="0" y="322"/>
                    </a:lnTo>
                    <a:lnTo>
                      <a:pt x="15" y="384"/>
                    </a:lnTo>
                    <a:lnTo>
                      <a:pt x="62" y="431"/>
                    </a:lnTo>
                    <a:lnTo>
                      <a:pt x="112" y="477"/>
                    </a:lnTo>
                    <a:lnTo>
                      <a:pt x="164" y="521"/>
                    </a:lnTo>
                    <a:lnTo>
                      <a:pt x="218" y="565"/>
                    </a:lnTo>
                    <a:lnTo>
                      <a:pt x="229" y="492"/>
                    </a:lnTo>
                    <a:lnTo>
                      <a:pt x="237" y="417"/>
                    </a:lnTo>
                    <a:lnTo>
                      <a:pt x="245" y="341"/>
                    </a:lnTo>
                    <a:lnTo>
                      <a:pt x="256" y="266"/>
                    </a:lnTo>
                    <a:lnTo>
                      <a:pt x="235" y="254"/>
                    </a:lnTo>
                    <a:lnTo>
                      <a:pt x="210" y="251"/>
                    </a:lnTo>
                    <a:lnTo>
                      <a:pt x="186" y="247"/>
                    </a:lnTo>
                    <a:lnTo>
                      <a:pt x="168" y="233"/>
                    </a:lnTo>
                    <a:lnTo>
                      <a:pt x="205" y="216"/>
                    </a:lnTo>
                    <a:lnTo>
                      <a:pt x="245" y="201"/>
                    </a:lnTo>
                    <a:lnTo>
                      <a:pt x="276" y="177"/>
                    </a:lnTo>
                    <a:lnTo>
                      <a:pt x="281" y="137"/>
                    </a:lnTo>
                    <a:lnTo>
                      <a:pt x="226" y="113"/>
                    </a:lnTo>
                    <a:lnTo>
                      <a:pt x="173" y="76"/>
                    </a:lnTo>
                    <a:lnTo>
                      <a:pt x="121" y="36"/>
                    </a:lnTo>
                    <a:lnTo>
                      <a:pt x="70" y="0"/>
                    </a:lnTo>
                    <a:close/>
                  </a:path>
                </a:pathLst>
              </a:custGeom>
              <a:solidFill>
                <a:srgbClr val="FBF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243" name="Group 184"/>
            <p:cNvGrpSpPr>
              <a:grpSpLocks/>
            </p:cNvGrpSpPr>
            <p:nvPr/>
          </p:nvGrpSpPr>
          <p:grpSpPr bwMode="auto">
            <a:xfrm>
              <a:off x="1983" y="7343"/>
              <a:ext cx="611" cy="619"/>
              <a:chOff x="1983" y="7343"/>
              <a:chExt cx="611" cy="619"/>
            </a:xfrm>
          </p:grpSpPr>
          <p:sp>
            <p:nvSpPr>
              <p:cNvPr id="10602" name="Freeform 185"/>
              <p:cNvSpPr>
                <a:spLocks/>
              </p:cNvSpPr>
              <p:nvPr/>
            </p:nvSpPr>
            <p:spPr bwMode="auto">
              <a:xfrm>
                <a:off x="1983" y="7343"/>
                <a:ext cx="611" cy="619"/>
              </a:xfrm>
              <a:custGeom>
                <a:avLst/>
                <a:gdLst>
                  <a:gd name="T0" fmla="+- 0 2331 1983"/>
                  <a:gd name="T1" fmla="*/ T0 w 611"/>
                  <a:gd name="T2" fmla="+- 0 7343 7343"/>
                  <a:gd name="T3" fmla="*/ 7343 h 619"/>
                  <a:gd name="T4" fmla="+- 0 2260 1983"/>
                  <a:gd name="T5" fmla="*/ T4 w 611"/>
                  <a:gd name="T6" fmla="+- 0 7346 7343"/>
                  <a:gd name="T7" fmla="*/ 7346 h 619"/>
                  <a:gd name="T8" fmla="+- 0 2190 1983"/>
                  <a:gd name="T9" fmla="*/ T8 w 611"/>
                  <a:gd name="T10" fmla="+- 0 7359 7343"/>
                  <a:gd name="T11" fmla="*/ 7359 h 619"/>
                  <a:gd name="T12" fmla="+- 0 2130 1983"/>
                  <a:gd name="T13" fmla="*/ T12 w 611"/>
                  <a:gd name="T14" fmla="+- 0 7382 7343"/>
                  <a:gd name="T15" fmla="*/ 7382 h 619"/>
                  <a:gd name="T16" fmla="+- 0 2079 1983"/>
                  <a:gd name="T17" fmla="*/ T16 w 611"/>
                  <a:gd name="T18" fmla="+- 0 7417 7343"/>
                  <a:gd name="T19" fmla="*/ 7417 h 619"/>
                  <a:gd name="T20" fmla="+- 0 2039 1983"/>
                  <a:gd name="T21" fmla="*/ T20 w 611"/>
                  <a:gd name="T22" fmla="+- 0 7464 7343"/>
                  <a:gd name="T23" fmla="*/ 7464 h 619"/>
                  <a:gd name="T24" fmla="+- 0 2009 1983"/>
                  <a:gd name="T25" fmla="*/ T24 w 611"/>
                  <a:gd name="T26" fmla="+- 0 7525 7343"/>
                  <a:gd name="T27" fmla="*/ 7525 h 619"/>
                  <a:gd name="T28" fmla="+- 0 1991 1983"/>
                  <a:gd name="T29" fmla="*/ T28 w 611"/>
                  <a:gd name="T30" fmla="+- 0 7600 7343"/>
                  <a:gd name="T31" fmla="*/ 7600 h 619"/>
                  <a:gd name="T32" fmla="+- 0 1983 1983"/>
                  <a:gd name="T33" fmla="*/ T32 w 611"/>
                  <a:gd name="T34" fmla="+- 0 7692 7343"/>
                  <a:gd name="T35" fmla="*/ 7692 h 619"/>
                  <a:gd name="T36" fmla="+- 0 1993 1983"/>
                  <a:gd name="T37" fmla="*/ T36 w 611"/>
                  <a:gd name="T38" fmla="+- 0 7765 7343"/>
                  <a:gd name="T39" fmla="*/ 7765 h 619"/>
                  <a:gd name="T40" fmla="+- 0 2022 1983"/>
                  <a:gd name="T41" fmla="*/ T40 w 611"/>
                  <a:gd name="T42" fmla="+- 0 7829 7343"/>
                  <a:gd name="T43" fmla="*/ 7829 h 619"/>
                  <a:gd name="T44" fmla="+- 0 2066 1983"/>
                  <a:gd name="T45" fmla="*/ T44 w 611"/>
                  <a:gd name="T46" fmla="+- 0 7881 7343"/>
                  <a:gd name="T47" fmla="*/ 7881 h 619"/>
                  <a:gd name="T48" fmla="+- 0 2123 1983"/>
                  <a:gd name="T49" fmla="*/ T48 w 611"/>
                  <a:gd name="T50" fmla="+- 0 7921 7343"/>
                  <a:gd name="T51" fmla="*/ 7921 h 619"/>
                  <a:gd name="T52" fmla="+- 0 2189 1983"/>
                  <a:gd name="T53" fmla="*/ T52 w 611"/>
                  <a:gd name="T54" fmla="+- 0 7948 7343"/>
                  <a:gd name="T55" fmla="*/ 7948 h 619"/>
                  <a:gd name="T56" fmla="+- 0 2261 1983"/>
                  <a:gd name="T57" fmla="*/ T56 w 611"/>
                  <a:gd name="T58" fmla="+- 0 7962 7343"/>
                  <a:gd name="T59" fmla="*/ 7962 h 619"/>
                  <a:gd name="T60" fmla="+- 0 2335 1983"/>
                  <a:gd name="T61" fmla="*/ T60 w 611"/>
                  <a:gd name="T62" fmla="+- 0 7961 7343"/>
                  <a:gd name="T63" fmla="*/ 7961 h 619"/>
                  <a:gd name="T64" fmla="+- 0 2406 1983"/>
                  <a:gd name="T65" fmla="*/ T64 w 611"/>
                  <a:gd name="T66" fmla="+- 0 7943 7343"/>
                  <a:gd name="T67" fmla="*/ 7943 h 619"/>
                  <a:gd name="T68" fmla="+- 0 2467 1983"/>
                  <a:gd name="T69" fmla="*/ T68 w 611"/>
                  <a:gd name="T70" fmla="+- 0 7911 7343"/>
                  <a:gd name="T71" fmla="*/ 7911 h 619"/>
                  <a:gd name="T72" fmla="+- 0 2518 1983"/>
                  <a:gd name="T73" fmla="*/ T72 w 611"/>
                  <a:gd name="T74" fmla="+- 0 7866 7343"/>
                  <a:gd name="T75" fmla="*/ 7866 h 619"/>
                  <a:gd name="T76" fmla="+- 0 2557 1983"/>
                  <a:gd name="T77" fmla="*/ T76 w 611"/>
                  <a:gd name="T78" fmla="+- 0 7810 7343"/>
                  <a:gd name="T79" fmla="*/ 7810 h 619"/>
                  <a:gd name="T80" fmla="+- 0 2583 1983"/>
                  <a:gd name="T81" fmla="*/ T80 w 611"/>
                  <a:gd name="T82" fmla="+- 0 7746 7343"/>
                  <a:gd name="T83" fmla="*/ 7746 h 619"/>
                  <a:gd name="T84" fmla="+- 0 2594 1983"/>
                  <a:gd name="T85" fmla="*/ T84 w 611"/>
                  <a:gd name="T86" fmla="+- 0 7676 7343"/>
                  <a:gd name="T87" fmla="*/ 7676 h 619"/>
                  <a:gd name="T88" fmla="+- 0 2590 1983"/>
                  <a:gd name="T89" fmla="*/ T88 w 611"/>
                  <a:gd name="T90" fmla="+- 0 7603 7343"/>
                  <a:gd name="T91" fmla="*/ 7603 h 619"/>
                  <a:gd name="T92" fmla="+- 0 2570 1983"/>
                  <a:gd name="T93" fmla="*/ T92 w 611"/>
                  <a:gd name="T94" fmla="+- 0 7525 7343"/>
                  <a:gd name="T95" fmla="*/ 7525 h 619"/>
                  <a:gd name="T96" fmla="+- 0 2540 1983"/>
                  <a:gd name="T97" fmla="*/ T96 w 611"/>
                  <a:gd name="T98" fmla="+- 0 7461 7343"/>
                  <a:gd name="T99" fmla="*/ 7461 h 619"/>
                  <a:gd name="T100" fmla="+- 0 2500 1983"/>
                  <a:gd name="T101" fmla="*/ T100 w 611"/>
                  <a:gd name="T102" fmla="+- 0 7412 7343"/>
                  <a:gd name="T103" fmla="*/ 7412 h 619"/>
                  <a:gd name="T104" fmla="+- 0 2452 1983"/>
                  <a:gd name="T105" fmla="*/ T104 w 611"/>
                  <a:gd name="T106" fmla="+- 0 7376 7343"/>
                  <a:gd name="T107" fmla="*/ 7376 h 619"/>
                  <a:gd name="T108" fmla="+- 0 2395 1983"/>
                  <a:gd name="T109" fmla="*/ T108 w 611"/>
                  <a:gd name="T110" fmla="+- 0 7353 7343"/>
                  <a:gd name="T111" fmla="*/ 7353 h 619"/>
                  <a:gd name="T112" fmla="+- 0 2331 1983"/>
                  <a:gd name="T113" fmla="*/ T112 w 611"/>
                  <a:gd name="T114" fmla="+- 0 7343 7343"/>
                  <a:gd name="T115" fmla="*/ 7343 h 61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611" h="619">
                    <a:moveTo>
                      <a:pt x="348" y="0"/>
                    </a:moveTo>
                    <a:lnTo>
                      <a:pt x="277" y="3"/>
                    </a:lnTo>
                    <a:lnTo>
                      <a:pt x="207" y="16"/>
                    </a:lnTo>
                    <a:lnTo>
                      <a:pt x="147" y="39"/>
                    </a:lnTo>
                    <a:lnTo>
                      <a:pt x="96" y="74"/>
                    </a:lnTo>
                    <a:lnTo>
                      <a:pt x="56" y="121"/>
                    </a:lnTo>
                    <a:lnTo>
                      <a:pt x="26" y="182"/>
                    </a:lnTo>
                    <a:lnTo>
                      <a:pt x="8" y="257"/>
                    </a:lnTo>
                    <a:lnTo>
                      <a:pt x="0" y="349"/>
                    </a:lnTo>
                    <a:lnTo>
                      <a:pt x="10" y="422"/>
                    </a:lnTo>
                    <a:lnTo>
                      <a:pt x="39" y="486"/>
                    </a:lnTo>
                    <a:lnTo>
                      <a:pt x="83" y="538"/>
                    </a:lnTo>
                    <a:lnTo>
                      <a:pt x="140" y="578"/>
                    </a:lnTo>
                    <a:lnTo>
                      <a:pt x="206" y="605"/>
                    </a:lnTo>
                    <a:lnTo>
                      <a:pt x="278" y="619"/>
                    </a:lnTo>
                    <a:lnTo>
                      <a:pt x="352" y="618"/>
                    </a:lnTo>
                    <a:lnTo>
                      <a:pt x="423" y="600"/>
                    </a:lnTo>
                    <a:lnTo>
                      <a:pt x="484" y="568"/>
                    </a:lnTo>
                    <a:lnTo>
                      <a:pt x="535" y="523"/>
                    </a:lnTo>
                    <a:lnTo>
                      <a:pt x="574" y="467"/>
                    </a:lnTo>
                    <a:lnTo>
                      <a:pt x="600" y="403"/>
                    </a:lnTo>
                    <a:lnTo>
                      <a:pt x="611" y="333"/>
                    </a:lnTo>
                    <a:lnTo>
                      <a:pt x="607" y="260"/>
                    </a:lnTo>
                    <a:lnTo>
                      <a:pt x="587" y="182"/>
                    </a:lnTo>
                    <a:lnTo>
                      <a:pt x="557" y="118"/>
                    </a:lnTo>
                    <a:lnTo>
                      <a:pt x="517" y="69"/>
                    </a:lnTo>
                    <a:lnTo>
                      <a:pt x="469" y="33"/>
                    </a:lnTo>
                    <a:lnTo>
                      <a:pt x="412" y="10"/>
                    </a:lnTo>
                    <a:lnTo>
                      <a:pt x="348" y="0"/>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244" name="Group 186"/>
            <p:cNvGrpSpPr>
              <a:grpSpLocks/>
            </p:cNvGrpSpPr>
            <p:nvPr/>
          </p:nvGrpSpPr>
          <p:grpSpPr bwMode="auto">
            <a:xfrm>
              <a:off x="1730" y="6298"/>
              <a:ext cx="975" cy="1032"/>
              <a:chOff x="1730" y="6298"/>
              <a:chExt cx="975" cy="1032"/>
            </a:xfrm>
          </p:grpSpPr>
          <p:sp>
            <p:nvSpPr>
              <p:cNvPr id="10600" name="Freeform 187"/>
              <p:cNvSpPr>
                <a:spLocks/>
              </p:cNvSpPr>
              <p:nvPr/>
            </p:nvSpPr>
            <p:spPr bwMode="auto">
              <a:xfrm>
                <a:off x="1730" y="6298"/>
                <a:ext cx="975" cy="1032"/>
              </a:xfrm>
              <a:custGeom>
                <a:avLst/>
                <a:gdLst>
                  <a:gd name="T0" fmla="+- 0 1988 1730"/>
                  <a:gd name="T1" fmla="*/ T0 w 975"/>
                  <a:gd name="T2" fmla="+- 0 6298 6298"/>
                  <a:gd name="T3" fmla="*/ 6298 h 1032"/>
                  <a:gd name="T4" fmla="+- 0 1899 1730"/>
                  <a:gd name="T5" fmla="*/ T4 w 975"/>
                  <a:gd name="T6" fmla="+- 0 6325 6298"/>
                  <a:gd name="T7" fmla="*/ 6325 h 1032"/>
                  <a:gd name="T8" fmla="+- 0 1813 1730"/>
                  <a:gd name="T9" fmla="*/ T8 w 975"/>
                  <a:gd name="T10" fmla="+- 0 6357 6298"/>
                  <a:gd name="T11" fmla="*/ 6357 h 1032"/>
                  <a:gd name="T12" fmla="+- 0 1745 1730"/>
                  <a:gd name="T13" fmla="*/ T12 w 975"/>
                  <a:gd name="T14" fmla="+- 0 6420 6298"/>
                  <a:gd name="T15" fmla="*/ 6420 h 1032"/>
                  <a:gd name="T16" fmla="+- 0 1730 1730"/>
                  <a:gd name="T17" fmla="*/ T16 w 975"/>
                  <a:gd name="T18" fmla="+- 0 6480 6298"/>
                  <a:gd name="T19" fmla="*/ 6480 h 1032"/>
                  <a:gd name="T20" fmla="+- 0 1731 1730"/>
                  <a:gd name="T21" fmla="*/ T20 w 975"/>
                  <a:gd name="T22" fmla="+- 0 6508 6298"/>
                  <a:gd name="T23" fmla="*/ 6508 h 1032"/>
                  <a:gd name="T24" fmla="+- 0 1757 1730"/>
                  <a:gd name="T25" fmla="*/ T24 w 975"/>
                  <a:gd name="T26" fmla="+- 0 6586 6298"/>
                  <a:gd name="T27" fmla="*/ 6586 h 1032"/>
                  <a:gd name="T28" fmla="+- 0 1787 1730"/>
                  <a:gd name="T29" fmla="*/ T28 w 975"/>
                  <a:gd name="T30" fmla="+- 0 6638 6298"/>
                  <a:gd name="T31" fmla="*/ 6638 h 1032"/>
                  <a:gd name="T32" fmla="+- 0 1827 1730"/>
                  <a:gd name="T33" fmla="*/ T32 w 975"/>
                  <a:gd name="T34" fmla="+- 0 6701 6298"/>
                  <a:gd name="T35" fmla="*/ 6701 h 1032"/>
                  <a:gd name="T36" fmla="+- 0 1878 1730"/>
                  <a:gd name="T37" fmla="*/ T36 w 975"/>
                  <a:gd name="T38" fmla="+- 0 6772 6298"/>
                  <a:gd name="T39" fmla="*/ 6772 h 1032"/>
                  <a:gd name="T40" fmla="+- 0 1939 1730"/>
                  <a:gd name="T41" fmla="*/ T40 w 975"/>
                  <a:gd name="T42" fmla="+- 0 6854 6298"/>
                  <a:gd name="T43" fmla="*/ 6854 h 1032"/>
                  <a:gd name="T44" fmla="+- 0 2072 1730"/>
                  <a:gd name="T45" fmla="*/ T44 w 975"/>
                  <a:gd name="T46" fmla="+- 0 7028 6298"/>
                  <a:gd name="T47" fmla="*/ 7028 h 1032"/>
                  <a:gd name="T48" fmla="+- 0 2130 1730"/>
                  <a:gd name="T49" fmla="*/ T48 w 975"/>
                  <a:gd name="T50" fmla="+- 0 7106 6298"/>
                  <a:gd name="T51" fmla="*/ 7106 h 1032"/>
                  <a:gd name="T52" fmla="+- 0 2177 1730"/>
                  <a:gd name="T53" fmla="*/ T52 w 975"/>
                  <a:gd name="T54" fmla="+- 0 7174 6298"/>
                  <a:gd name="T55" fmla="*/ 7174 h 1032"/>
                  <a:gd name="T56" fmla="+- 0 2207 1730"/>
                  <a:gd name="T57" fmla="*/ T56 w 975"/>
                  <a:gd name="T58" fmla="+- 0 7225 6298"/>
                  <a:gd name="T59" fmla="*/ 7225 h 1032"/>
                  <a:gd name="T60" fmla="+- 0 2257 1730"/>
                  <a:gd name="T61" fmla="*/ T60 w 975"/>
                  <a:gd name="T62" fmla="+- 0 7330 6298"/>
                  <a:gd name="T63" fmla="*/ 7330 h 1032"/>
                  <a:gd name="T64" fmla="+- 0 2306 1730"/>
                  <a:gd name="T65" fmla="*/ T64 w 975"/>
                  <a:gd name="T66" fmla="+- 0 7224 6298"/>
                  <a:gd name="T67" fmla="*/ 7224 h 1032"/>
                  <a:gd name="T68" fmla="+- 0 2353 1730"/>
                  <a:gd name="T69" fmla="*/ T68 w 975"/>
                  <a:gd name="T70" fmla="+- 0 7135 6298"/>
                  <a:gd name="T71" fmla="*/ 7135 h 1032"/>
                  <a:gd name="T72" fmla="+- 0 2404 1730"/>
                  <a:gd name="T73" fmla="*/ T72 w 975"/>
                  <a:gd name="T74" fmla="+- 0 7056 6298"/>
                  <a:gd name="T75" fmla="*/ 7056 h 1032"/>
                  <a:gd name="T76" fmla="+- 0 2456 1730"/>
                  <a:gd name="T77" fmla="*/ T76 w 975"/>
                  <a:gd name="T78" fmla="+- 0 6986 6298"/>
                  <a:gd name="T79" fmla="*/ 6986 h 1032"/>
                  <a:gd name="T80" fmla="+- 0 2508 1730"/>
                  <a:gd name="T81" fmla="*/ T80 w 975"/>
                  <a:gd name="T82" fmla="+- 0 6924 6298"/>
                  <a:gd name="T83" fmla="*/ 6924 h 1032"/>
                  <a:gd name="T84" fmla="+- 0 2545 1730"/>
                  <a:gd name="T85" fmla="*/ T84 w 975"/>
                  <a:gd name="T86" fmla="+- 0 6883 6298"/>
                  <a:gd name="T87" fmla="*/ 6883 h 1032"/>
                  <a:gd name="T88" fmla="+- 0 2239 1730"/>
                  <a:gd name="T89" fmla="*/ T88 w 975"/>
                  <a:gd name="T90" fmla="+- 0 6883 6298"/>
                  <a:gd name="T91" fmla="*/ 6883 h 1032"/>
                  <a:gd name="T92" fmla="+- 0 2178 1730"/>
                  <a:gd name="T93" fmla="*/ T92 w 975"/>
                  <a:gd name="T94" fmla="+- 0 6775 6298"/>
                  <a:gd name="T95" fmla="*/ 6775 h 1032"/>
                  <a:gd name="T96" fmla="+- 0 2120 1730"/>
                  <a:gd name="T97" fmla="*/ T96 w 975"/>
                  <a:gd name="T98" fmla="+- 0 6688 6298"/>
                  <a:gd name="T99" fmla="*/ 6688 h 1032"/>
                  <a:gd name="T100" fmla="+- 0 2069 1730"/>
                  <a:gd name="T101" fmla="*/ T100 w 975"/>
                  <a:gd name="T102" fmla="+- 0 6621 6298"/>
                  <a:gd name="T103" fmla="*/ 6621 h 1032"/>
                  <a:gd name="T104" fmla="+- 0 2025 1730"/>
                  <a:gd name="T105" fmla="*/ T104 w 975"/>
                  <a:gd name="T106" fmla="+- 0 6570 6298"/>
                  <a:gd name="T107" fmla="*/ 6570 h 1032"/>
                  <a:gd name="T108" fmla="+- 0 1977 1730"/>
                  <a:gd name="T109" fmla="*/ T108 w 975"/>
                  <a:gd name="T110" fmla="+- 0 6519 6298"/>
                  <a:gd name="T111" fmla="*/ 6519 h 1032"/>
                  <a:gd name="T112" fmla="+- 0 1968 1730"/>
                  <a:gd name="T113" fmla="*/ T112 w 975"/>
                  <a:gd name="T114" fmla="+- 0 6510 6298"/>
                  <a:gd name="T115" fmla="*/ 6510 h 1032"/>
                  <a:gd name="T116" fmla="+- 0 1963 1730"/>
                  <a:gd name="T117" fmla="*/ T116 w 975"/>
                  <a:gd name="T118" fmla="+- 0 6500 6298"/>
                  <a:gd name="T119" fmla="*/ 6500 h 1032"/>
                  <a:gd name="T120" fmla="+- 0 1961 1730"/>
                  <a:gd name="T121" fmla="*/ T120 w 975"/>
                  <a:gd name="T122" fmla="+- 0 6486 6298"/>
                  <a:gd name="T123" fmla="*/ 6486 h 1032"/>
                  <a:gd name="T124" fmla="+- 0 1963 1730"/>
                  <a:gd name="T125" fmla="*/ T124 w 975"/>
                  <a:gd name="T126" fmla="+- 0 6480 6298"/>
                  <a:gd name="T127" fmla="*/ 6480 h 1032"/>
                  <a:gd name="T128" fmla="+- 0 1967 1730"/>
                  <a:gd name="T129" fmla="*/ T128 w 975"/>
                  <a:gd name="T130" fmla="+- 0 6475 6298"/>
                  <a:gd name="T131" fmla="*/ 6475 h 1032"/>
                  <a:gd name="T132" fmla="+- 0 1977 1730"/>
                  <a:gd name="T133" fmla="*/ T132 w 975"/>
                  <a:gd name="T134" fmla="+- 0 6462 6298"/>
                  <a:gd name="T135" fmla="*/ 6462 h 1032"/>
                  <a:gd name="T136" fmla="+- 0 1983 1730"/>
                  <a:gd name="T137" fmla="*/ T136 w 975"/>
                  <a:gd name="T138" fmla="+- 0 6377 6298"/>
                  <a:gd name="T139" fmla="*/ 6377 h 1032"/>
                  <a:gd name="T140" fmla="+- 0 1988 1730"/>
                  <a:gd name="T141" fmla="*/ T140 w 975"/>
                  <a:gd name="T142" fmla="+- 0 6298 6298"/>
                  <a:gd name="T143" fmla="*/ 6298 h 103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Lst>
                <a:rect l="0" t="0" r="r" b="b"/>
                <a:pathLst>
                  <a:path w="975" h="1032">
                    <a:moveTo>
                      <a:pt x="258" y="0"/>
                    </a:moveTo>
                    <a:lnTo>
                      <a:pt x="169" y="27"/>
                    </a:lnTo>
                    <a:lnTo>
                      <a:pt x="83" y="59"/>
                    </a:lnTo>
                    <a:lnTo>
                      <a:pt x="15" y="122"/>
                    </a:lnTo>
                    <a:lnTo>
                      <a:pt x="0" y="182"/>
                    </a:lnTo>
                    <a:lnTo>
                      <a:pt x="1" y="210"/>
                    </a:lnTo>
                    <a:lnTo>
                      <a:pt x="27" y="288"/>
                    </a:lnTo>
                    <a:lnTo>
                      <a:pt x="57" y="340"/>
                    </a:lnTo>
                    <a:lnTo>
                      <a:pt x="97" y="403"/>
                    </a:lnTo>
                    <a:lnTo>
                      <a:pt x="148" y="474"/>
                    </a:lnTo>
                    <a:lnTo>
                      <a:pt x="209" y="556"/>
                    </a:lnTo>
                    <a:lnTo>
                      <a:pt x="342" y="730"/>
                    </a:lnTo>
                    <a:lnTo>
                      <a:pt x="400" y="808"/>
                    </a:lnTo>
                    <a:lnTo>
                      <a:pt x="447" y="876"/>
                    </a:lnTo>
                    <a:lnTo>
                      <a:pt x="477" y="927"/>
                    </a:lnTo>
                    <a:lnTo>
                      <a:pt x="527" y="1032"/>
                    </a:lnTo>
                    <a:lnTo>
                      <a:pt x="576" y="926"/>
                    </a:lnTo>
                    <a:lnTo>
                      <a:pt x="623" y="837"/>
                    </a:lnTo>
                    <a:lnTo>
                      <a:pt x="674" y="758"/>
                    </a:lnTo>
                    <a:lnTo>
                      <a:pt x="726" y="688"/>
                    </a:lnTo>
                    <a:lnTo>
                      <a:pt x="778" y="626"/>
                    </a:lnTo>
                    <a:lnTo>
                      <a:pt x="815" y="585"/>
                    </a:lnTo>
                    <a:lnTo>
                      <a:pt x="509" y="585"/>
                    </a:lnTo>
                    <a:lnTo>
                      <a:pt x="448" y="477"/>
                    </a:lnTo>
                    <a:lnTo>
                      <a:pt x="390" y="390"/>
                    </a:lnTo>
                    <a:lnTo>
                      <a:pt x="339" y="323"/>
                    </a:lnTo>
                    <a:lnTo>
                      <a:pt x="295" y="272"/>
                    </a:lnTo>
                    <a:lnTo>
                      <a:pt x="247" y="221"/>
                    </a:lnTo>
                    <a:lnTo>
                      <a:pt x="238" y="212"/>
                    </a:lnTo>
                    <a:lnTo>
                      <a:pt x="233" y="202"/>
                    </a:lnTo>
                    <a:lnTo>
                      <a:pt x="231" y="188"/>
                    </a:lnTo>
                    <a:lnTo>
                      <a:pt x="233" y="182"/>
                    </a:lnTo>
                    <a:lnTo>
                      <a:pt x="237" y="177"/>
                    </a:lnTo>
                    <a:lnTo>
                      <a:pt x="247" y="164"/>
                    </a:lnTo>
                    <a:lnTo>
                      <a:pt x="253" y="79"/>
                    </a:lnTo>
                    <a:lnTo>
                      <a:pt x="258" y="0"/>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01" name="Freeform 188"/>
              <p:cNvSpPr>
                <a:spLocks/>
              </p:cNvSpPr>
              <p:nvPr/>
            </p:nvSpPr>
            <p:spPr bwMode="auto">
              <a:xfrm>
                <a:off x="1730" y="6298"/>
                <a:ext cx="975" cy="1032"/>
              </a:xfrm>
              <a:custGeom>
                <a:avLst/>
                <a:gdLst>
                  <a:gd name="T0" fmla="+- 0 2393 1730"/>
                  <a:gd name="T1" fmla="*/ T0 w 975"/>
                  <a:gd name="T2" fmla="+- 0 6308 6298"/>
                  <a:gd name="T3" fmla="*/ 6308 h 1032"/>
                  <a:gd name="T4" fmla="+- 0 2385 1730"/>
                  <a:gd name="T5" fmla="*/ T4 w 975"/>
                  <a:gd name="T6" fmla="+- 0 6521 6298"/>
                  <a:gd name="T7" fmla="*/ 6521 h 1032"/>
                  <a:gd name="T8" fmla="+- 0 2419 1730"/>
                  <a:gd name="T9" fmla="*/ T8 w 975"/>
                  <a:gd name="T10" fmla="+- 0 6536 6298"/>
                  <a:gd name="T11" fmla="*/ 6536 h 1032"/>
                  <a:gd name="T12" fmla="+- 0 2431 1730"/>
                  <a:gd name="T13" fmla="*/ T12 w 975"/>
                  <a:gd name="T14" fmla="+- 0 6544 6298"/>
                  <a:gd name="T15" fmla="*/ 6544 h 1032"/>
                  <a:gd name="T16" fmla="+- 0 2445 1730"/>
                  <a:gd name="T17" fmla="*/ T16 w 975"/>
                  <a:gd name="T18" fmla="+- 0 6557 6298"/>
                  <a:gd name="T19" fmla="*/ 6557 h 1032"/>
                  <a:gd name="T20" fmla="+- 0 2456 1730"/>
                  <a:gd name="T21" fmla="*/ T20 w 975"/>
                  <a:gd name="T22" fmla="+- 0 6571 6298"/>
                  <a:gd name="T23" fmla="*/ 6571 h 1032"/>
                  <a:gd name="T24" fmla="+- 0 2462 1730"/>
                  <a:gd name="T25" fmla="*/ T24 w 975"/>
                  <a:gd name="T26" fmla="+- 0 6586 6298"/>
                  <a:gd name="T27" fmla="*/ 6586 h 1032"/>
                  <a:gd name="T28" fmla="+- 0 2462 1730"/>
                  <a:gd name="T29" fmla="*/ T28 w 975"/>
                  <a:gd name="T30" fmla="+- 0 6587 6298"/>
                  <a:gd name="T31" fmla="*/ 6587 h 1032"/>
                  <a:gd name="T32" fmla="+- 0 2455 1730"/>
                  <a:gd name="T33" fmla="*/ T32 w 975"/>
                  <a:gd name="T34" fmla="+- 0 6597 6298"/>
                  <a:gd name="T35" fmla="*/ 6597 h 1032"/>
                  <a:gd name="T36" fmla="+- 0 2443 1730"/>
                  <a:gd name="T37" fmla="*/ T36 w 975"/>
                  <a:gd name="T38" fmla="+- 0 6610 6298"/>
                  <a:gd name="T39" fmla="*/ 6610 h 1032"/>
                  <a:gd name="T40" fmla="+- 0 2430 1730"/>
                  <a:gd name="T41" fmla="*/ T40 w 975"/>
                  <a:gd name="T42" fmla="+- 0 6626 6298"/>
                  <a:gd name="T43" fmla="*/ 6626 h 1032"/>
                  <a:gd name="T44" fmla="+- 0 2416 1730"/>
                  <a:gd name="T45" fmla="*/ T44 w 975"/>
                  <a:gd name="T46" fmla="+- 0 6641 6298"/>
                  <a:gd name="T47" fmla="*/ 6641 h 1032"/>
                  <a:gd name="T48" fmla="+- 0 2376 1730"/>
                  <a:gd name="T49" fmla="*/ T48 w 975"/>
                  <a:gd name="T50" fmla="+- 0 6686 6298"/>
                  <a:gd name="T51" fmla="*/ 6686 h 1032"/>
                  <a:gd name="T52" fmla="+- 0 2331 1730"/>
                  <a:gd name="T53" fmla="*/ T52 w 975"/>
                  <a:gd name="T54" fmla="+- 0 6741 6298"/>
                  <a:gd name="T55" fmla="*/ 6741 h 1032"/>
                  <a:gd name="T56" fmla="+- 0 2284 1730"/>
                  <a:gd name="T57" fmla="*/ T56 w 975"/>
                  <a:gd name="T58" fmla="+- 0 6807 6298"/>
                  <a:gd name="T59" fmla="*/ 6807 h 1032"/>
                  <a:gd name="T60" fmla="+- 0 2239 1730"/>
                  <a:gd name="T61" fmla="*/ T60 w 975"/>
                  <a:gd name="T62" fmla="+- 0 6883 6298"/>
                  <a:gd name="T63" fmla="*/ 6883 h 1032"/>
                  <a:gd name="T64" fmla="+- 0 2545 1730"/>
                  <a:gd name="T65" fmla="*/ T64 w 975"/>
                  <a:gd name="T66" fmla="+- 0 6883 6298"/>
                  <a:gd name="T67" fmla="*/ 6883 h 1032"/>
                  <a:gd name="T68" fmla="+- 0 2612 1730"/>
                  <a:gd name="T69" fmla="*/ T68 w 975"/>
                  <a:gd name="T70" fmla="+- 0 6809 6298"/>
                  <a:gd name="T71" fmla="*/ 6809 h 1032"/>
                  <a:gd name="T72" fmla="+- 0 2658 1730"/>
                  <a:gd name="T73" fmla="*/ T72 w 975"/>
                  <a:gd name="T74" fmla="+- 0 6750 6298"/>
                  <a:gd name="T75" fmla="*/ 6750 h 1032"/>
                  <a:gd name="T76" fmla="+- 0 2690 1730"/>
                  <a:gd name="T77" fmla="*/ T76 w 975"/>
                  <a:gd name="T78" fmla="+- 0 6690 6298"/>
                  <a:gd name="T79" fmla="*/ 6690 h 1032"/>
                  <a:gd name="T80" fmla="+- 0 2704 1730"/>
                  <a:gd name="T81" fmla="*/ T80 w 975"/>
                  <a:gd name="T82" fmla="+- 0 6629 6298"/>
                  <a:gd name="T83" fmla="*/ 6629 h 1032"/>
                  <a:gd name="T84" fmla="+- 0 2695 1730"/>
                  <a:gd name="T85" fmla="*/ T84 w 975"/>
                  <a:gd name="T86" fmla="+- 0 6564 6298"/>
                  <a:gd name="T87" fmla="*/ 6564 h 1032"/>
                  <a:gd name="T88" fmla="+- 0 2659 1730"/>
                  <a:gd name="T89" fmla="*/ T88 w 975"/>
                  <a:gd name="T90" fmla="+- 0 6490 6298"/>
                  <a:gd name="T91" fmla="*/ 6490 h 1032"/>
                  <a:gd name="T92" fmla="+- 0 2605 1730"/>
                  <a:gd name="T93" fmla="*/ T92 w 975"/>
                  <a:gd name="T94" fmla="+- 0 6423 6298"/>
                  <a:gd name="T95" fmla="*/ 6423 h 1032"/>
                  <a:gd name="T96" fmla="+- 0 2538 1730"/>
                  <a:gd name="T97" fmla="*/ T96 w 975"/>
                  <a:gd name="T98" fmla="+- 0 6369 6298"/>
                  <a:gd name="T99" fmla="*/ 6369 h 1032"/>
                  <a:gd name="T100" fmla="+- 0 2463 1730"/>
                  <a:gd name="T101" fmla="*/ T100 w 975"/>
                  <a:gd name="T102" fmla="+- 0 6332 6298"/>
                  <a:gd name="T103" fmla="*/ 6332 h 1032"/>
                  <a:gd name="T104" fmla="+- 0 2393 1730"/>
                  <a:gd name="T105" fmla="*/ T104 w 975"/>
                  <a:gd name="T106" fmla="+- 0 6308 6298"/>
                  <a:gd name="T107" fmla="*/ 6308 h 103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Lst>
                <a:rect l="0" t="0" r="r" b="b"/>
                <a:pathLst>
                  <a:path w="975" h="1032">
                    <a:moveTo>
                      <a:pt x="663" y="10"/>
                    </a:moveTo>
                    <a:lnTo>
                      <a:pt x="655" y="223"/>
                    </a:lnTo>
                    <a:lnTo>
                      <a:pt x="689" y="238"/>
                    </a:lnTo>
                    <a:lnTo>
                      <a:pt x="701" y="246"/>
                    </a:lnTo>
                    <a:lnTo>
                      <a:pt x="715" y="259"/>
                    </a:lnTo>
                    <a:lnTo>
                      <a:pt x="726" y="273"/>
                    </a:lnTo>
                    <a:lnTo>
                      <a:pt x="732" y="288"/>
                    </a:lnTo>
                    <a:lnTo>
                      <a:pt x="732" y="289"/>
                    </a:lnTo>
                    <a:lnTo>
                      <a:pt x="725" y="299"/>
                    </a:lnTo>
                    <a:lnTo>
                      <a:pt x="713" y="312"/>
                    </a:lnTo>
                    <a:lnTo>
                      <a:pt x="700" y="328"/>
                    </a:lnTo>
                    <a:lnTo>
                      <a:pt x="686" y="343"/>
                    </a:lnTo>
                    <a:lnTo>
                      <a:pt x="646" y="388"/>
                    </a:lnTo>
                    <a:lnTo>
                      <a:pt x="601" y="443"/>
                    </a:lnTo>
                    <a:lnTo>
                      <a:pt x="554" y="509"/>
                    </a:lnTo>
                    <a:lnTo>
                      <a:pt x="509" y="585"/>
                    </a:lnTo>
                    <a:lnTo>
                      <a:pt x="815" y="585"/>
                    </a:lnTo>
                    <a:lnTo>
                      <a:pt x="882" y="511"/>
                    </a:lnTo>
                    <a:lnTo>
                      <a:pt x="928" y="452"/>
                    </a:lnTo>
                    <a:lnTo>
                      <a:pt x="960" y="392"/>
                    </a:lnTo>
                    <a:lnTo>
                      <a:pt x="974" y="331"/>
                    </a:lnTo>
                    <a:lnTo>
                      <a:pt x="965" y="266"/>
                    </a:lnTo>
                    <a:lnTo>
                      <a:pt x="929" y="192"/>
                    </a:lnTo>
                    <a:lnTo>
                      <a:pt x="875" y="125"/>
                    </a:lnTo>
                    <a:lnTo>
                      <a:pt x="808" y="71"/>
                    </a:lnTo>
                    <a:lnTo>
                      <a:pt x="733" y="34"/>
                    </a:lnTo>
                    <a:lnTo>
                      <a:pt x="663" y="10"/>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245" name="Group 189"/>
            <p:cNvGrpSpPr>
              <a:grpSpLocks/>
            </p:cNvGrpSpPr>
            <p:nvPr/>
          </p:nvGrpSpPr>
          <p:grpSpPr bwMode="auto">
            <a:xfrm>
              <a:off x="1782" y="6368"/>
              <a:ext cx="873" cy="839"/>
              <a:chOff x="1782" y="6368"/>
              <a:chExt cx="873" cy="839"/>
            </a:xfrm>
          </p:grpSpPr>
          <p:sp>
            <p:nvSpPr>
              <p:cNvPr id="10598" name="Freeform 190"/>
              <p:cNvSpPr>
                <a:spLocks/>
              </p:cNvSpPr>
              <p:nvPr/>
            </p:nvSpPr>
            <p:spPr bwMode="auto">
              <a:xfrm>
                <a:off x="1782" y="6368"/>
                <a:ext cx="873" cy="839"/>
              </a:xfrm>
              <a:custGeom>
                <a:avLst/>
                <a:gdLst>
                  <a:gd name="T0" fmla="+- 0 1924 1782"/>
                  <a:gd name="T1" fmla="*/ T0 w 873"/>
                  <a:gd name="T2" fmla="+- 0 6368 6368"/>
                  <a:gd name="T3" fmla="*/ 6368 h 839"/>
                  <a:gd name="T4" fmla="+- 0 1866 1782"/>
                  <a:gd name="T5" fmla="*/ T4 w 873"/>
                  <a:gd name="T6" fmla="+- 0 6387 6368"/>
                  <a:gd name="T7" fmla="*/ 6387 h 839"/>
                  <a:gd name="T8" fmla="+- 0 1814 1782"/>
                  <a:gd name="T9" fmla="*/ T8 w 873"/>
                  <a:gd name="T10" fmla="+- 0 6413 6368"/>
                  <a:gd name="T11" fmla="*/ 6413 h 839"/>
                  <a:gd name="T12" fmla="+- 0 1782 1782"/>
                  <a:gd name="T13" fmla="*/ T12 w 873"/>
                  <a:gd name="T14" fmla="+- 0 6455 6368"/>
                  <a:gd name="T15" fmla="*/ 6455 h 839"/>
                  <a:gd name="T16" fmla="+- 0 1785 1782"/>
                  <a:gd name="T17" fmla="*/ T16 w 873"/>
                  <a:gd name="T18" fmla="+- 0 6522 6368"/>
                  <a:gd name="T19" fmla="*/ 6522 h 839"/>
                  <a:gd name="T20" fmla="+- 0 1836 1782"/>
                  <a:gd name="T21" fmla="*/ T20 w 873"/>
                  <a:gd name="T22" fmla="+- 0 6621 6368"/>
                  <a:gd name="T23" fmla="*/ 6621 h 839"/>
                  <a:gd name="T24" fmla="+- 0 1879 1782"/>
                  <a:gd name="T25" fmla="*/ T24 w 873"/>
                  <a:gd name="T26" fmla="+- 0 6684 6368"/>
                  <a:gd name="T27" fmla="*/ 6684 h 839"/>
                  <a:gd name="T28" fmla="+- 0 1929 1782"/>
                  <a:gd name="T29" fmla="*/ T28 w 873"/>
                  <a:gd name="T30" fmla="+- 0 6754 6368"/>
                  <a:gd name="T31" fmla="*/ 6754 h 839"/>
                  <a:gd name="T32" fmla="+- 0 1984 1782"/>
                  <a:gd name="T33" fmla="*/ T32 w 873"/>
                  <a:gd name="T34" fmla="+- 0 6828 6368"/>
                  <a:gd name="T35" fmla="*/ 6828 h 839"/>
                  <a:gd name="T36" fmla="+- 0 2097 1782"/>
                  <a:gd name="T37" fmla="*/ T36 w 873"/>
                  <a:gd name="T38" fmla="+- 0 6976 6368"/>
                  <a:gd name="T39" fmla="*/ 6976 h 839"/>
                  <a:gd name="T40" fmla="+- 0 2149 1782"/>
                  <a:gd name="T41" fmla="*/ T40 w 873"/>
                  <a:gd name="T42" fmla="+- 0 7045 6368"/>
                  <a:gd name="T43" fmla="*/ 7045 h 839"/>
                  <a:gd name="T44" fmla="+- 0 2195 1782"/>
                  <a:gd name="T45" fmla="*/ T44 w 873"/>
                  <a:gd name="T46" fmla="+- 0 7109 6368"/>
                  <a:gd name="T47" fmla="*/ 7109 h 839"/>
                  <a:gd name="T48" fmla="+- 0 2232 1782"/>
                  <a:gd name="T49" fmla="*/ T48 w 873"/>
                  <a:gd name="T50" fmla="+- 0 7163 6368"/>
                  <a:gd name="T51" fmla="*/ 7163 h 839"/>
                  <a:gd name="T52" fmla="+- 0 2257 1782"/>
                  <a:gd name="T53" fmla="*/ T52 w 873"/>
                  <a:gd name="T54" fmla="+- 0 7207 6368"/>
                  <a:gd name="T55" fmla="*/ 7207 h 839"/>
                  <a:gd name="T56" fmla="+- 0 2304 1782"/>
                  <a:gd name="T57" fmla="*/ T56 w 873"/>
                  <a:gd name="T58" fmla="+- 0 7115 6368"/>
                  <a:gd name="T59" fmla="*/ 7115 h 839"/>
                  <a:gd name="T60" fmla="+- 0 2355 1782"/>
                  <a:gd name="T61" fmla="*/ T60 w 873"/>
                  <a:gd name="T62" fmla="+- 0 7035 6368"/>
                  <a:gd name="T63" fmla="*/ 7035 h 839"/>
                  <a:gd name="T64" fmla="+- 0 2368 1782"/>
                  <a:gd name="T65" fmla="*/ T64 w 873"/>
                  <a:gd name="T66" fmla="+- 0 7018 6368"/>
                  <a:gd name="T67" fmla="*/ 7018 h 839"/>
                  <a:gd name="T68" fmla="+- 0 2243 1782"/>
                  <a:gd name="T69" fmla="*/ T68 w 873"/>
                  <a:gd name="T70" fmla="+- 0 7018 6368"/>
                  <a:gd name="T71" fmla="*/ 7018 h 839"/>
                  <a:gd name="T72" fmla="+- 0 2186 1782"/>
                  <a:gd name="T73" fmla="*/ T72 w 873"/>
                  <a:gd name="T74" fmla="+- 0 6902 6368"/>
                  <a:gd name="T75" fmla="*/ 6902 h 839"/>
                  <a:gd name="T76" fmla="+- 0 2130 1782"/>
                  <a:gd name="T77" fmla="*/ T76 w 873"/>
                  <a:gd name="T78" fmla="+- 0 6805 6368"/>
                  <a:gd name="T79" fmla="*/ 6805 h 839"/>
                  <a:gd name="T80" fmla="+- 0 2079 1782"/>
                  <a:gd name="T81" fmla="*/ T80 w 873"/>
                  <a:gd name="T82" fmla="+- 0 6727 6368"/>
                  <a:gd name="T83" fmla="*/ 6727 h 839"/>
                  <a:gd name="T84" fmla="+- 0 2032 1782"/>
                  <a:gd name="T85" fmla="*/ T84 w 873"/>
                  <a:gd name="T86" fmla="+- 0 6665 6368"/>
                  <a:gd name="T87" fmla="*/ 6665 h 839"/>
                  <a:gd name="T88" fmla="+- 0 1992 1782"/>
                  <a:gd name="T89" fmla="*/ T88 w 873"/>
                  <a:gd name="T90" fmla="+- 0 6616 6368"/>
                  <a:gd name="T91" fmla="*/ 6616 h 839"/>
                  <a:gd name="T92" fmla="+- 0 1933 1782"/>
                  <a:gd name="T93" fmla="*/ T92 w 873"/>
                  <a:gd name="T94" fmla="+- 0 6554 6368"/>
                  <a:gd name="T95" fmla="*/ 6554 h 839"/>
                  <a:gd name="T96" fmla="+- 0 1906 1782"/>
                  <a:gd name="T97" fmla="*/ T96 w 873"/>
                  <a:gd name="T98" fmla="+- 0 6509 6368"/>
                  <a:gd name="T99" fmla="*/ 6509 h 839"/>
                  <a:gd name="T100" fmla="+- 0 1904 1782"/>
                  <a:gd name="T101" fmla="*/ T100 w 873"/>
                  <a:gd name="T102" fmla="+- 0 6472 6368"/>
                  <a:gd name="T103" fmla="*/ 6472 h 839"/>
                  <a:gd name="T104" fmla="+- 0 1913 1782"/>
                  <a:gd name="T105" fmla="*/ T104 w 873"/>
                  <a:gd name="T106" fmla="+- 0 6446 6368"/>
                  <a:gd name="T107" fmla="*/ 6446 h 839"/>
                  <a:gd name="T108" fmla="+- 0 1919 1782"/>
                  <a:gd name="T109" fmla="*/ T108 w 873"/>
                  <a:gd name="T110" fmla="+- 0 6437 6368"/>
                  <a:gd name="T111" fmla="*/ 6437 h 839"/>
                  <a:gd name="T112" fmla="+- 0 1924 1782"/>
                  <a:gd name="T113" fmla="*/ T112 w 873"/>
                  <a:gd name="T114" fmla="+- 0 6368 6368"/>
                  <a:gd name="T115" fmla="*/ 6368 h 8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873" h="839">
                    <a:moveTo>
                      <a:pt x="142" y="0"/>
                    </a:moveTo>
                    <a:lnTo>
                      <a:pt x="84" y="19"/>
                    </a:lnTo>
                    <a:lnTo>
                      <a:pt x="32" y="45"/>
                    </a:lnTo>
                    <a:lnTo>
                      <a:pt x="0" y="87"/>
                    </a:lnTo>
                    <a:lnTo>
                      <a:pt x="3" y="154"/>
                    </a:lnTo>
                    <a:lnTo>
                      <a:pt x="54" y="253"/>
                    </a:lnTo>
                    <a:lnTo>
                      <a:pt x="97" y="316"/>
                    </a:lnTo>
                    <a:lnTo>
                      <a:pt x="147" y="386"/>
                    </a:lnTo>
                    <a:lnTo>
                      <a:pt x="202" y="460"/>
                    </a:lnTo>
                    <a:lnTo>
                      <a:pt x="315" y="608"/>
                    </a:lnTo>
                    <a:lnTo>
                      <a:pt x="367" y="677"/>
                    </a:lnTo>
                    <a:lnTo>
                      <a:pt x="413" y="741"/>
                    </a:lnTo>
                    <a:lnTo>
                      <a:pt x="450" y="795"/>
                    </a:lnTo>
                    <a:lnTo>
                      <a:pt x="475" y="839"/>
                    </a:lnTo>
                    <a:lnTo>
                      <a:pt x="522" y="747"/>
                    </a:lnTo>
                    <a:lnTo>
                      <a:pt x="573" y="667"/>
                    </a:lnTo>
                    <a:lnTo>
                      <a:pt x="586" y="650"/>
                    </a:lnTo>
                    <a:lnTo>
                      <a:pt x="461" y="650"/>
                    </a:lnTo>
                    <a:lnTo>
                      <a:pt x="404" y="534"/>
                    </a:lnTo>
                    <a:lnTo>
                      <a:pt x="348" y="437"/>
                    </a:lnTo>
                    <a:lnTo>
                      <a:pt x="297" y="359"/>
                    </a:lnTo>
                    <a:lnTo>
                      <a:pt x="250" y="297"/>
                    </a:lnTo>
                    <a:lnTo>
                      <a:pt x="210" y="248"/>
                    </a:lnTo>
                    <a:lnTo>
                      <a:pt x="151" y="186"/>
                    </a:lnTo>
                    <a:lnTo>
                      <a:pt x="124" y="141"/>
                    </a:lnTo>
                    <a:lnTo>
                      <a:pt x="122" y="104"/>
                    </a:lnTo>
                    <a:lnTo>
                      <a:pt x="131" y="78"/>
                    </a:lnTo>
                    <a:lnTo>
                      <a:pt x="137" y="69"/>
                    </a:lnTo>
                    <a:lnTo>
                      <a:pt x="142" y="0"/>
                    </a:lnTo>
                    <a:close/>
                  </a:path>
                </a:pathLst>
              </a:custGeom>
              <a:solidFill>
                <a:srgbClr val="2C2A7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99" name="Freeform 191"/>
              <p:cNvSpPr>
                <a:spLocks/>
              </p:cNvSpPr>
              <p:nvPr/>
            </p:nvSpPr>
            <p:spPr bwMode="auto">
              <a:xfrm>
                <a:off x="1782" y="6368"/>
                <a:ext cx="873" cy="839"/>
              </a:xfrm>
              <a:custGeom>
                <a:avLst/>
                <a:gdLst>
                  <a:gd name="T0" fmla="+- 0 2447 1782"/>
                  <a:gd name="T1" fmla="*/ T0 w 873"/>
                  <a:gd name="T2" fmla="+- 0 6379 6368"/>
                  <a:gd name="T3" fmla="*/ 6379 h 839"/>
                  <a:gd name="T4" fmla="+- 0 2444 1782"/>
                  <a:gd name="T5" fmla="*/ T4 w 873"/>
                  <a:gd name="T6" fmla="+- 0 6482 6368"/>
                  <a:gd name="T7" fmla="*/ 6482 h 839"/>
                  <a:gd name="T8" fmla="+- 0 2468 1782"/>
                  <a:gd name="T9" fmla="*/ T8 w 873"/>
                  <a:gd name="T10" fmla="+- 0 6498 6368"/>
                  <a:gd name="T11" fmla="*/ 6498 h 839"/>
                  <a:gd name="T12" fmla="+- 0 2495 1782"/>
                  <a:gd name="T13" fmla="*/ T12 w 873"/>
                  <a:gd name="T14" fmla="+- 0 6524 6368"/>
                  <a:gd name="T15" fmla="*/ 6524 h 839"/>
                  <a:gd name="T16" fmla="+- 0 2514 1782"/>
                  <a:gd name="T17" fmla="*/ T16 w 873"/>
                  <a:gd name="T18" fmla="+- 0 6557 6368"/>
                  <a:gd name="T19" fmla="*/ 6557 h 839"/>
                  <a:gd name="T20" fmla="+- 0 2520 1782"/>
                  <a:gd name="T21" fmla="*/ T20 w 873"/>
                  <a:gd name="T22" fmla="+- 0 6594 6368"/>
                  <a:gd name="T23" fmla="*/ 6594 h 839"/>
                  <a:gd name="T24" fmla="+- 0 2507 1782"/>
                  <a:gd name="T25" fmla="*/ T24 w 873"/>
                  <a:gd name="T26" fmla="+- 0 6621 6368"/>
                  <a:gd name="T27" fmla="*/ 6621 h 839"/>
                  <a:gd name="T28" fmla="+- 0 2477 1782"/>
                  <a:gd name="T29" fmla="*/ T28 w 873"/>
                  <a:gd name="T30" fmla="+- 0 6657 6368"/>
                  <a:gd name="T31" fmla="*/ 6657 h 839"/>
                  <a:gd name="T32" fmla="+- 0 2435 1782"/>
                  <a:gd name="T33" fmla="*/ T32 w 873"/>
                  <a:gd name="T34" fmla="+- 0 6704 6368"/>
                  <a:gd name="T35" fmla="*/ 6704 h 839"/>
                  <a:gd name="T36" fmla="+- 0 2385 1782"/>
                  <a:gd name="T37" fmla="*/ T36 w 873"/>
                  <a:gd name="T38" fmla="+- 0 6763 6368"/>
                  <a:gd name="T39" fmla="*/ 6763 h 839"/>
                  <a:gd name="T40" fmla="+- 0 2333 1782"/>
                  <a:gd name="T41" fmla="*/ T40 w 873"/>
                  <a:gd name="T42" fmla="+- 0 6834 6368"/>
                  <a:gd name="T43" fmla="*/ 6834 h 839"/>
                  <a:gd name="T44" fmla="+- 0 2284 1782"/>
                  <a:gd name="T45" fmla="*/ T44 w 873"/>
                  <a:gd name="T46" fmla="+- 0 6918 6368"/>
                  <a:gd name="T47" fmla="*/ 6918 h 839"/>
                  <a:gd name="T48" fmla="+- 0 2243 1782"/>
                  <a:gd name="T49" fmla="*/ T48 w 873"/>
                  <a:gd name="T50" fmla="+- 0 7018 6368"/>
                  <a:gd name="T51" fmla="*/ 7018 h 839"/>
                  <a:gd name="T52" fmla="+- 0 2368 1782"/>
                  <a:gd name="T53" fmla="*/ T52 w 873"/>
                  <a:gd name="T54" fmla="+- 0 7018 6368"/>
                  <a:gd name="T55" fmla="*/ 7018 h 839"/>
                  <a:gd name="T56" fmla="+- 0 2408 1782"/>
                  <a:gd name="T57" fmla="*/ T56 w 873"/>
                  <a:gd name="T58" fmla="+- 0 6963 6368"/>
                  <a:gd name="T59" fmla="*/ 6963 h 839"/>
                  <a:gd name="T60" fmla="+- 0 2461 1782"/>
                  <a:gd name="T61" fmla="*/ T60 w 873"/>
                  <a:gd name="T62" fmla="+- 0 6900 6368"/>
                  <a:gd name="T63" fmla="*/ 6900 h 839"/>
                  <a:gd name="T64" fmla="+- 0 2511 1782"/>
                  <a:gd name="T65" fmla="*/ T64 w 873"/>
                  <a:gd name="T66" fmla="+- 0 6844 6368"/>
                  <a:gd name="T67" fmla="*/ 6844 h 839"/>
                  <a:gd name="T68" fmla="+- 0 2557 1782"/>
                  <a:gd name="T69" fmla="*/ T68 w 873"/>
                  <a:gd name="T70" fmla="+- 0 6794 6368"/>
                  <a:gd name="T71" fmla="*/ 6794 h 839"/>
                  <a:gd name="T72" fmla="+- 0 2596 1782"/>
                  <a:gd name="T73" fmla="*/ T72 w 873"/>
                  <a:gd name="T74" fmla="+- 0 6747 6368"/>
                  <a:gd name="T75" fmla="*/ 6747 h 839"/>
                  <a:gd name="T76" fmla="+- 0 2627 1782"/>
                  <a:gd name="T77" fmla="*/ T76 w 873"/>
                  <a:gd name="T78" fmla="+- 0 6704 6368"/>
                  <a:gd name="T79" fmla="*/ 6704 h 839"/>
                  <a:gd name="T80" fmla="+- 0 2647 1782"/>
                  <a:gd name="T81" fmla="*/ T80 w 873"/>
                  <a:gd name="T82" fmla="+- 0 6662 6368"/>
                  <a:gd name="T83" fmla="*/ 6662 h 839"/>
                  <a:gd name="T84" fmla="+- 0 2655 1782"/>
                  <a:gd name="T85" fmla="*/ T84 w 873"/>
                  <a:gd name="T86" fmla="+- 0 6621 6368"/>
                  <a:gd name="T87" fmla="*/ 6621 h 839"/>
                  <a:gd name="T88" fmla="+- 0 2648 1782"/>
                  <a:gd name="T89" fmla="*/ T88 w 873"/>
                  <a:gd name="T90" fmla="+- 0 6579 6368"/>
                  <a:gd name="T91" fmla="*/ 6579 h 839"/>
                  <a:gd name="T92" fmla="+- 0 2617 1782"/>
                  <a:gd name="T93" fmla="*/ T92 w 873"/>
                  <a:gd name="T94" fmla="+- 0 6516 6368"/>
                  <a:gd name="T95" fmla="*/ 6516 h 839"/>
                  <a:gd name="T96" fmla="+- 0 2570 1782"/>
                  <a:gd name="T97" fmla="*/ T96 w 873"/>
                  <a:gd name="T98" fmla="+- 0 6458 6368"/>
                  <a:gd name="T99" fmla="*/ 6458 h 839"/>
                  <a:gd name="T100" fmla="+- 0 2512 1782"/>
                  <a:gd name="T101" fmla="*/ T100 w 873"/>
                  <a:gd name="T102" fmla="+- 0 6411 6368"/>
                  <a:gd name="T103" fmla="*/ 6411 h 839"/>
                  <a:gd name="T104" fmla="+- 0 2447 1782"/>
                  <a:gd name="T105" fmla="*/ T104 w 873"/>
                  <a:gd name="T106" fmla="+- 0 6379 6368"/>
                  <a:gd name="T107" fmla="*/ 6379 h 8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Lst>
                <a:rect l="0" t="0" r="r" b="b"/>
                <a:pathLst>
                  <a:path w="873" h="839">
                    <a:moveTo>
                      <a:pt x="665" y="11"/>
                    </a:moveTo>
                    <a:lnTo>
                      <a:pt x="662" y="114"/>
                    </a:lnTo>
                    <a:lnTo>
                      <a:pt x="686" y="130"/>
                    </a:lnTo>
                    <a:lnTo>
                      <a:pt x="713" y="156"/>
                    </a:lnTo>
                    <a:lnTo>
                      <a:pt x="732" y="189"/>
                    </a:lnTo>
                    <a:lnTo>
                      <a:pt x="738" y="226"/>
                    </a:lnTo>
                    <a:lnTo>
                      <a:pt x="725" y="253"/>
                    </a:lnTo>
                    <a:lnTo>
                      <a:pt x="695" y="289"/>
                    </a:lnTo>
                    <a:lnTo>
                      <a:pt x="653" y="336"/>
                    </a:lnTo>
                    <a:lnTo>
                      <a:pt x="603" y="395"/>
                    </a:lnTo>
                    <a:lnTo>
                      <a:pt x="551" y="466"/>
                    </a:lnTo>
                    <a:lnTo>
                      <a:pt x="502" y="550"/>
                    </a:lnTo>
                    <a:lnTo>
                      <a:pt x="461" y="650"/>
                    </a:lnTo>
                    <a:lnTo>
                      <a:pt x="586" y="650"/>
                    </a:lnTo>
                    <a:lnTo>
                      <a:pt x="626" y="595"/>
                    </a:lnTo>
                    <a:lnTo>
                      <a:pt x="679" y="532"/>
                    </a:lnTo>
                    <a:lnTo>
                      <a:pt x="729" y="476"/>
                    </a:lnTo>
                    <a:lnTo>
                      <a:pt x="775" y="426"/>
                    </a:lnTo>
                    <a:lnTo>
                      <a:pt x="814" y="379"/>
                    </a:lnTo>
                    <a:lnTo>
                      <a:pt x="845" y="336"/>
                    </a:lnTo>
                    <a:lnTo>
                      <a:pt x="865" y="294"/>
                    </a:lnTo>
                    <a:lnTo>
                      <a:pt x="873" y="253"/>
                    </a:lnTo>
                    <a:lnTo>
                      <a:pt x="866" y="211"/>
                    </a:lnTo>
                    <a:lnTo>
                      <a:pt x="835" y="148"/>
                    </a:lnTo>
                    <a:lnTo>
                      <a:pt x="788" y="90"/>
                    </a:lnTo>
                    <a:lnTo>
                      <a:pt x="730" y="43"/>
                    </a:lnTo>
                    <a:lnTo>
                      <a:pt x="665" y="11"/>
                    </a:lnTo>
                    <a:close/>
                  </a:path>
                </a:pathLst>
              </a:custGeom>
              <a:solidFill>
                <a:srgbClr val="2C2A7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246" name="Group 192"/>
            <p:cNvGrpSpPr>
              <a:grpSpLocks/>
            </p:cNvGrpSpPr>
            <p:nvPr/>
          </p:nvGrpSpPr>
          <p:grpSpPr bwMode="auto">
            <a:xfrm>
              <a:off x="1824" y="6432"/>
              <a:ext cx="784" cy="685"/>
              <a:chOff x="1824" y="6432"/>
              <a:chExt cx="784" cy="685"/>
            </a:xfrm>
          </p:grpSpPr>
          <p:sp>
            <p:nvSpPr>
              <p:cNvPr id="10596" name="Freeform 193"/>
              <p:cNvSpPr>
                <a:spLocks/>
              </p:cNvSpPr>
              <p:nvPr/>
            </p:nvSpPr>
            <p:spPr bwMode="auto">
              <a:xfrm>
                <a:off x="1824" y="6432"/>
                <a:ext cx="784" cy="685"/>
              </a:xfrm>
              <a:custGeom>
                <a:avLst/>
                <a:gdLst>
                  <a:gd name="T0" fmla="+- 0 2484 1824"/>
                  <a:gd name="T1" fmla="*/ T0 w 784"/>
                  <a:gd name="T2" fmla="+- 0 6449 6432"/>
                  <a:gd name="T3" fmla="*/ 6449 h 685"/>
                  <a:gd name="T4" fmla="+- 0 2483 1824"/>
                  <a:gd name="T5" fmla="*/ T4 w 784"/>
                  <a:gd name="T6" fmla="+- 0 6463 6432"/>
                  <a:gd name="T7" fmla="*/ 6463 h 685"/>
                  <a:gd name="T8" fmla="+- 0 2508 1824"/>
                  <a:gd name="T9" fmla="*/ T8 w 784"/>
                  <a:gd name="T10" fmla="+- 0 6484 6432"/>
                  <a:gd name="T11" fmla="*/ 6484 h 685"/>
                  <a:gd name="T12" fmla="+- 0 2530 1824"/>
                  <a:gd name="T13" fmla="*/ T12 w 784"/>
                  <a:gd name="T14" fmla="+- 0 6510 6432"/>
                  <a:gd name="T15" fmla="*/ 6510 h 685"/>
                  <a:gd name="T16" fmla="+- 0 2548 1824"/>
                  <a:gd name="T17" fmla="*/ T16 w 784"/>
                  <a:gd name="T18" fmla="+- 0 6541 6432"/>
                  <a:gd name="T19" fmla="*/ 6541 h 685"/>
                  <a:gd name="T20" fmla="+- 0 2557 1824"/>
                  <a:gd name="T21" fmla="*/ T20 w 784"/>
                  <a:gd name="T22" fmla="+- 0 6576 6432"/>
                  <a:gd name="T23" fmla="*/ 6576 h 685"/>
                  <a:gd name="T24" fmla="+- 0 2558 1824"/>
                  <a:gd name="T25" fmla="*/ T24 w 784"/>
                  <a:gd name="T26" fmla="+- 0 6584 6432"/>
                  <a:gd name="T27" fmla="*/ 6584 h 685"/>
                  <a:gd name="T28" fmla="+- 0 2558 1824"/>
                  <a:gd name="T29" fmla="*/ T28 w 784"/>
                  <a:gd name="T30" fmla="+- 0 6592 6432"/>
                  <a:gd name="T31" fmla="*/ 6592 h 685"/>
                  <a:gd name="T32" fmla="+- 0 2557 1824"/>
                  <a:gd name="T33" fmla="*/ T32 w 784"/>
                  <a:gd name="T34" fmla="+- 0 6601 6432"/>
                  <a:gd name="T35" fmla="*/ 6601 h 685"/>
                  <a:gd name="T36" fmla="+- 0 2550 1824"/>
                  <a:gd name="T37" fmla="*/ T36 w 784"/>
                  <a:gd name="T38" fmla="+- 0 6624 6432"/>
                  <a:gd name="T39" fmla="*/ 6624 h 685"/>
                  <a:gd name="T40" fmla="+- 0 2536 1824"/>
                  <a:gd name="T41" fmla="*/ T40 w 784"/>
                  <a:gd name="T42" fmla="+- 0 6648 6432"/>
                  <a:gd name="T43" fmla="*/ 6648 h 685"/>
                  <a:gd name="T44" fmla="+- 0 2515 1824"/>
                  <a:gd name="T45" fmla="*/ T44 w 784"/>
                  <a:gd name="T46" fmla="+- 0 6674 6432"/>
                  <a:gd name="T47" fmla="*/ 6674 h 685"/>
                  <a:gd name="T48" fmla="+- 0 2447 1824"/>
                  <a:gd name="T49" fmla="*/ T48 w 784"/>
                  <a:gd name="T50" fmla="+- 0 6750 6432"/>
                  <a:gd name="T51" fmla="*/ 6750 h 685"/>
                  <a:gd name="T52" fmla="+- 0 2403 1824"/>
                  <a:gd name="T53" fmla="*/ T52 w 784"/>
                  <a:gd name="T54" fmla="+- 0 6804 6432"/>
                  <a:gd name="T55" fmla="*/ 6804 h 685"/>
                  <a:gd name="T56" fmla="+- 0 2358 1824"/>
                  <a:gd name="T57" fmla="*/ T56 w 784"/>
                  <a:gd name="T58" fmla="+- 0 6868 6432"/>
                  <a:gd name="T59" fmla="*/ 6868 h 685"/>
                  <a:gd name="T60" fmla="+- 0 2317 1824"/>
                  <a:gd name="T61" fmla="*/ T60 w 784"/>
                  <a:gd name="T62" fmla="+- 0 6942 6432"/>
                  <a:gd name="T63" fmla="*/ 6942 h 685"/>
                  <a:gd name="T64" fmla="+- 0 2282 1824"/>
                  <a:gd name="T65" fmla="*/ T64 w 784"/>
                  <a:gd name="T66" fmla="+- 0 7027 6432"/>
                  <a:gd name="T67" fmla="*/ 7027 h 685"/>
                  <a:gd name="T68" fmla="+- 0 2253 1824"/>
                  <a:gd name="T69" fmla="*/ T68 w 784"/>
                  <a:gd name="T70" fmla="+- 0 7116 6432"/>
                  <a:gd name="T71" fmla="*/ 7116 h 685"/>
                  <a:gd name="T72" fmla="+- 0 2254 1824"/>
                  <a:gd name="T73" fmla="*/ T72 w 784"/>
                  <a:gd name="T74" fmla="+- 0 7116 6432"/>
                  <a:gd name="T75" fmla="*/ 7116 h 685"/>
                  <a:gd name="T76" fmla="+- 0 2299 1824"/>
                  <a:gd name="T77" fmla="*/ T76 w 784"/>
                  <a:gd name="T78" fmla="+- 0 7039 6432"/>
                  <a:gd name="T79" fmla="*/ 7039 h 685"/>
                  <a:gd name="T80" fmla="+- 0 2347 1824"/>
                  <a:gd name="T81" fmla="*/ T80 w 784"/>
                  <a:gd name="T82" fmla="+- 0 6971 6432"/>
                  <a:gd name="T83" fmla="*/ 6971 h 685"/>
                  <a:gd name="T84" fmla="+- 0 2395 1824"/>
                  <a:gd name="T85" fmla="*/ T84 w 784"/>
                  <a:gd name="T86" fmla="+- 0 6910 6432"/>
                  <a:gd name="T87" fmla="*/ 6910 h 685"/>
                  <a:gd name="T88" fmla="+- 0 2442 1824"/>
                  <a:gd name="T89" fmla="*/ T88 w 784"/>
                  <a:gd name="T90" fmla="+- 0 6855 6432"/>
                  <a:gd name="T91" fmla="*/ 6855 h 685"/>
                  <a:gd name="T92" fmla="+- 0 2487 1824"/>
                  <a:gd name="T93" fmla="*/ T92 w 784"/>
                  <a:gd name="T94" fmla="+- 0 6805 6432"/>
                  <a:gd name="T95" fmla="*/ 6805 h 685"/>
                  <a:gd name="T96" fmla="+- 0 2541 1824"/>
                  <a:gd name="T97" fmla="*/ T96 w 784"/>
                  <a:gd name="T98" fmla="+- 0 6744 6432"/>
                  <a:gd name="T99" fmla="*/ 6744 h 685"/>
                  <a:gd name="T100" fmla="+- 0 2580 1824"/>
                  <a:gd name="T101" fmla="*/ T100 w 784"/>
                  <a:gd name="T102" fmla="+- 0 6694 6432"/>
                  <a:gd name="T103" fmla="*/ 6694 h 685"/>
                  <a:gd name="T104" fmla="+- 0 2603 1824"/>
                  <a:gd name="T105" fmla="*/ T104 w 784"/>
                  <a:gd name="T106" fmla="+- 0 6650 6432"/>
                  <a:gd name="T107" fmla="*/ 6650 h 685"/>
                  <a:gd name="T108" fmla="+- 0 2608 1824"/>
                  <a:gd name="T109" fmla="*/ T108 w 784"/>
                  <a:gd name="T110" fmla="+- 0 6611 6432"/>
                  <a:gd name="T111" fmla="*/ 6611 h 685"/>
                  <a:gd name="T112" fmla="+- 0 2607 1824"/>
                  <a:gd name="T113" fmla="*/ T112 w 784"/>
                  <a:gd name="T114" fmla="+- 0 6606 6432"/>
                  <a:gd name="T115" fmla="*/ 6606 h 685"/>
                  <a:gd name="T116" fmla="+- 0 2557 1824"/>
                  <a:gd name="T117" fmla="*/ T116 w 784"/>
                  <a:gd name="T118" fmla="+- 0 6514 6432"/>
                  <a:gd name="T119" fmla="*/ 6514 h 685"/>
                  <a:gd name="T120" fmla="+- 0 2523 1824"/>
                  <a:gd name="T121" fmla="*/ T120 w 784"/>
                  <a:gd name="T122" fmla="+- 0 6478 6432"/>
                  <a:gd name="T123" fmla="*/ 6478 h 685"/>
                  <a:gd name="T124" fmla="+- 0 2484 1824"/>
                  <a:gd name="T125" fmla="*/ T124 w 784"/>
                  <a:gd name="T126" fmla="+- 0 6449 6432"/>
                  <a:gd name="T127" fmla="*/ 6449 h 68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Lst>
                <a:rect l="0" t="0" r="r" b="b"/>
                <a:pathLst>
                  <a:path w="784" h="685">
                    <a:moveTo>
                      <a:pt x="660" y="17"/>
                    </a:moveTo>
                    <a:lnTo>
                      <a:pt x="659" y="31"/>
                    </a:lnTo>
                    <a:lnTo>
                      <a:pt x="684" y="52"/>
                    </a:lnTo>
                    <a:lnTo>
                      <a:pt x="706" y="78"/>
                    </a:lnTo>
                    <a:lnTo>
                      <a:pt x="724" y="109"/>
                    </a:lnTo>
                    <a:lnTo>
                      <a:pt x="733" y="144"/>
                    </a:lnTo>
                    <a:lnTo>
                      <a:pt x="734" y="152"/>
                    </a:lnTo>
                    <a:lnTo>
                      <a:pt x="734" y="160"/>
                    </a:lnTo>
                    <a:lnTo>
                      <a:pt x="733" y="169"/>
                    </a:lnTo>
                    <a:lnTo>
                      <a:pt x="726" y="192"/>
                    </a:lnTo>
                    <a:lnTo>
                      <a:pt x="712" y="216"/>
                    </a:lnTo>
                    <a:lnTo>
                      <a:pt x="691" y="242"/>
                    </a:lnTo>
                    <a:lnTo>
                      <a:pt x="623" y="318"/>
                    </a:lnTo>
                    <a:lnTo>
                      <a:pt x="579" y="372"/>
                    </a:lnTo>
                    <a:lnTo>
                      <a:pt x="534" y="436"/>
                    </a:lnTo>
                    <a:lnTo>
                      <a:pt x="493" y="510"/>
                    </a:lnTo>
                    <a:lnTo>
                      <a:pt x="458" y="595"/>
                    </a:lnTo>
                    <a:lnTo>
                      <a:pt x="429" y="684"/>
                    </a:lnTo>
                    <a:lnTo>
                      <a:pt x="430" y="684"/>
                    </a:lnTo>
                    <a:lnTo>
                      <a:pt x="475" y="607"/>
                    </a:lnTo>
                    <a:lnTo>
                      <a:pt x="523" y="539"/>
                    </a:lnTo>
                    <a:lnTo>
                      <a:pt x="571" y="478"/>
                    </a:lnTo>
                    <a:lnTo>
                      <a:pt x="618" y="423"/>
                    </a:lnTo>
                    <a:lnTo>
                      <a:pt x="663" y="373"/>
                    </a:lnTo>
                    <a:lnTo>
                      <a:pt x="717" y="312"/>
                    </a:lnTo>
                    <a:lnTo>
                      <a:pt x="756" y="262"/>
                    </a:lnTo>
                    <a:lnTo>
                      <a:pt x="779" y="218"/>
                    </a:lnTo>
                    <a:lnTo>
                      <a:pt x="784" y="179"/>
                    </a:lnTo>
                    <a:lnTo>
                      <a:pt x="783" y="174"/>
                    </a:lnTo>
                    <a:lnTo>
                      <a:pt x="733" y="82"/>
                    </a:lnTo>
                    <a:lnTo>
                      <a:pt x="699" y="46"/>
                    </a:lnTo>
                    <a:lnTo>
                      <a:pt x="660"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97" name="Freeform 194"/>
              <p:cNvSpPr>
                <a:spLocks/>
              </p:cNvSpPr>
              <p:nvPr/>
            </p:nvSpPr>
            <p:spPr bwMode="auto">
              <a:xfrm>
                <a:off x="1824" y="6432"/>
                <a:ext cx="784" cy="685"/>
              </a:xfrm>
              <a:custGeom>
                <a:avLst/>
                <a:gdLst>
                  <a:gd name="T0" fmla="+- 0 1881 1824"/>
                  <a:gd name="T1" fmla="*/ T0 w 784"/>
                  <a:gd name="T2" fmla="+- 0 6432 6432"/>
                  <a:gd name="T3" fmla="*/ 6432 h 685"/>
                  <a:gd name="T4" fmla="+- 0 1829 1824"/>
                  <a:gd name="T5" fmla="*/ T4 w 784"/>
                  <a:gd name="T6" fmla="+- 0 6466 6432"/>
                  <a:gd name="T7" fmla="*/ 6466 h 685"/>
                  <a:gd name="T8" fmla="+- 0 1824 1824"/>
                  <a:gd name="T9" fmla="*/ T8 w 784"/>
                  <a:gd name="T10" fmla="+- 0 6482 6432"/>
                  <a:gd name="T11" fmla="*/ 6482 h 685"/>
                  <a:gd name="T12" fmla="+- 0 1826 1824"/>
                  <a:gd name="T13" fmla="*/ T12 w 784"/>
                  <a:gd name="T14" fmla="+- 0 6499 6432"/>
                  <a:gd name="T15" fmla="*/ 6499 h 685"/>
                  <a:gd name="T16" fmla="+- 0 1881 1824"/>
                  <a:gd name="T17" fmla="*/ T16 w 784"/>
                  <a:gd name="T18" fmla="+- 0 6609 6432"/>
                  <a:gd name="T19" fmla="*/ 6609 h 685"/>
                  <a:gd name="T20" fmla="+- 0 1924 1824"/>
                  <a:gd name="T21" fmla="*/ T20 w 784"/>
                  <a:gd name="T22" fmla="+- 0 6672 6432"/>
                  <a:gd name="T23" fmla="*/ 6672 h 685"/>
                  <a:gd name="T24" fmla="+- 0 1975 1824"/>
                  <a:gd name="T25" fmla="*/ T24 w 784"/>
                  <a:gd name="T26" fmla="+- 0 6742 6432"/>
                  <a:gd name="T27" fmla="*/ 6742 h 685"/>
                  <a:gd name="T28" fmla="+- 0 2029 1824"/>
                  <a:gd name="T29" fmla="*/ T28 w 784"/>
                  <a:gd name="T30" fmla="+- 0 6814 6432"/>
                  <a:gd name="T31" fmla="*/ 6814 h 685"/>
                  <a:gd name="T32" fmla="+- 0 2124 1824"/>
                  <a:gd name="T33" fmla="*/ T32 w 784"/>
                  <a:gd name="T34" fmla="+- 0 6938 6432"/>
                  <a:gd name="T35" fmla="*/ 6938 h 685"/>
                  <a:gd name="T36" fmla="+- 0 2161 1824"/>
                  <a:gd name="T37" fmla="*/ T36 w 784"/>
                  <a:gd name="T38" fmla="+- 0 6987 6432"/>
                  <a:gd name="T39" fmla="*/ 6987 h 685"/>
                  <a:gd name="T40" fmla="+- 0 2196 1824"/>
                  <a:gd name="T41" fmla="*/ T40 w 784"/>
                  <a:gd name="T42" fmla="+- 0 7034 6432"/>
                  <a:gd name="T43" fmla="*/ 7034 h 685"/>
                  <a:gd name="T44" fmla="+- 0 2228 1824"/>
                  <a:gd name="T45" fmla="*/ T44 w 784"/>
                  <a:gd name="T46" fmla="+- 0 7079 6432"/>
                  <a:gd name="T47" fmla="*/ 7079 h 685"/>
                  <a:gd name="T48" fmla="+- 0 2206 1824"/>
                  <a:gd name="T49" fmla="*/ T48 w 784"/>
                  <a:gd name="T50" fmla="+- 0 7032 6432"/>
                  <a:gd name="T51" fmla="*/ 7032 h 685"/>
                  <a:gd name="T52" fmla="+- 0 2155 1824"/>
                  <a:gd name="T53" fmla="*/ T52 w 784"/>
                  <a:gd name="T54" fmla="+- 0 6929 6432"/>
                  <a:gd name="T55" fmla="*/ 6929 h 685"/>
                  <a:gd name="T56" fmla="+- 0 2106 1824"/>
                  <a:gd name="T57" fmla="*/ T56 w 784"/>
                  <a:gd name="T58" fmla="+- 0 6842 6432"/>
                  <a:gd name="T59" fmla="*/ 6842 h 685"/>
                  <a:gd name="T60" fmla="+- 0 2060 1824"/>
                  <a:gd name="T61" fmla="*/ T60 w 784"/>
                  <a:gd name="T62" fmla="+- 0 6770 6432"/>
                  <a:gd name="T63" fmla="*/ 6770 h 685"/>
                  <a:gd name="T64" fmla="+- 0 2018 1824"/>
                  <a:gd name="T65" fmla="*/ T64 w 784"/>
                  <a:gd name="T66" fmla="+- 0 6711 6432"/>
                  <a:gd name="T67" fmla="*/ 6711 h 685"/>
                  <a:gd name="T68" fmla="+- 0 1980 1824"/>
                  <a:gd name="T69" fmla="*/ T68 w 784"/>
                  <a:gd name="T70" fmla="+- 0 6664 6432"/>
                  <a:gd name="T71" fmla="*/ 6664 h 685"/>
                  <a:gd name="T72" fmla="+- 0 1907 1824"/>
                  <a:gd name="T73" fmla="*/ T72 w 784"/>
                  <a:gd name="T74" fmla="+- 0 6585 6432"/>
                  <a:gd name="T75" fmla="*/ 6585 h 685"/>
                  <a:gd name="T76" fmla="+- 0 1890 1824"/>
                  <a:gd name="T77" fmla="*/ T76 w 784"/>
                  <a:gd name="T78" fmla="+- 0 6564 6432"/>
                  <a:gd name="T79" fmla="*/ 6564 h 685"/>
                  <a:gd name="T80" fmla="+- 0 1878 1824"/>
                  <a:gd name="T81" fmla="*/ T80 w 784"/>
                  <a:gd name="T82" fmla="+- 0 6543 6432"/>
                  <a:gd name="T83" fmla="*/ 6543 h 685"/>
                  <a:gd name="T84" fmla="+- 0 1871 1824"/>
                  <a:gd name="T85" fmla="*/ T84 w 784"/>
                  <a:gd name="T86" fmla="+- 0 6523 6432"/>
                  <a:gd name="T87" fmla="*/ 6523 h 685"/>
                  <a:gd name="T88" fmla="+- 0 1867 1824"/>
                  <a:gd name="T89" fmla="*/ T88 w 784"/>
                  <a:gd name="T90" fmla="+- 0 6504 6432"/>
                  <a:gd name="T91" fmla="*/ 6504 h 685"/>
                  <a:gd name="T92" fmla="+- 0 1866 1824"/>
                  <a:gd name="T93" fmla="*/ T92 w 784"/>
                  <a:gd name="T94" fmla="+- 0 6483 6432"/>
                  <a:gd name="T95" fmla="*/ 6483 h 685"/>
                  <a:gd name="T96" fmla="+- 0 1869 1824"/>
                  <a:gd name="T97" fmla="*/ T96 w 784"/>
                  <a:gd name="T98" fmla="+- 0 6464 6432"/>
                  <a:gd name="T99" fmla="*/ 6464 h 685"/>
                  <a:gd name="T100" fmla="+- 0 1874 1824"/>
                  <a:gd name="T101" fmla="*/ T100 w 784"/>
                  <a:gd name="T102" fmla="+- 0 6447 6432"/>
                  <a:gd name="T103" fmla="*/ 6447 h 685"/>
                  <a:gd name="T104" fmla="+- 0 1881 1824"/>
                  <a:gd name="T105" fmla="*/ T104 w 784"/>
                  <a:gd name="T106" fmla="+- 0 6432 6432"/>
                  <a:gd name="T107" fmla="*/ 6432 h 68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Lst>
                <a:rect l="0" t="0" r="r" b="b"/>
                <a:pathLst>
                  <a:path w="784" h="685">
                    <a:moveTo>
                      <a:pt x="57" y="0"/>
                    </a:moveTo>
                    <a:lnTo>
                      <a:pt x="5" y="34"/>
                    </a:lnTo>
                    <a:lnTo>
                      <a:pt x="0" y="50"/>
                    </a:lnTo>
                    <a:lnTo>
                      <a:pt x="2" y="67"/>
                    </a:lnTo>
                    <a:lnTo>
                      <a:pt x="57" y="177"/>
                    </a:lnTo>
                    <a:lnTo>
                      <a:pt x="100" y="240"/>
                    </a:lnTo>
                    <a:lnTo>
                      <a:pt x="151" y="310"/>
                    </a:lnTo>
                    <a:lnTo>
                      <a:pt x="205" y="382"/>
                    </a:lnTo>
                    <a:lnTo>
                      <a:pt x="300" y="506"/>
                    </a:lnTo>
                    <a:lnTo>
                      <a:pt x="337" y="555"/>
                    </a:lnTo>
                    <a:lnTo>
                      <a:pt x="372" y="602"/>
                    </a:lnTo>
                    <a:lnTo>
                      <a:pt x="404" y="647"/>
                    </a:lnTo>
                    <a:lnTo>
                      <a:pt x="382" y="600"/>
                    </a:lnTo>
                    <a:lnTo>
                      <a:pt x="331" y="497"/>
                    </a:lnTo>
                    <a:lnTo>
                      <a:pt x="282" y="410"/>
                    </a:lnTo>
                    <a:lnTo>
                      <a:pt x="236" y="338"/>
                    </a:lnTo>
                    <a:lnTo>
                      <a:pt x="194" y="279"/>
                    </a:lnTo>
                    <a:lnTo>
                      <a:pt x="156" y="232"/>
                    </a:lnTo>
                    <a:lnTo>
                      <a:pt x="83" y="153"/>
                    </a:lnTo>
                    <a:lnTo>
                      <a:pt x="66" y="132"/>
                    </a:lnTo>
                    <a:lnTo>
                      <a:pt x="54" y="111"/>
                    </a:lnTo>
                    <a:lnTo>
                      <a:pt x="47" y="91"/>
                    </a:lnTo>
                    <a:lnTo>
                      <a:pt x="43" y="72"/>
                    </a:lnTo>
                    <a:lnTo>
                      <a:pt x="42" y="51"/>
                    </a:lnTo>
                    <a:lnTo>
                      <a:pt x="45" y="32"/>
                    </a:lnTo>
                    <a:lnTo>
                      <a:pt x="50" y="15"/>
                    </a:lnTo>
                    <a:lnTo>
                      <a:pt x="5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435" name="Picture 195"/>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2007" y="7373"/>
                <a:ext cx="556" cy="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247" name="Group 196"/>
            <p:cNvGrpSpPr>
              <a:grpSpLocks/>
            </p:cNvGrpSpPr>
            <p:nvPr/>
          </p:nvGrpSpPr>
          <p:grpSpPr bwMode="auto">
            <a:xfrm>
              <a:off x="2228" y="7303"/>
              <a:ext cx="55" cy="55"/>
              <a:chOff x="2228" y="7303"/>
              <a:chExt cx="55" cy="55"/>
            </a:xfrm>
          </p:grpSpPr>
          <p:sp>
            <p:nvSpPr>
              <p:cNvPr id="10595" name="Freeform 197"/>
              <p:cNvSpPr>
                <a:spLocks/>
              </p:cNvSpPr>
              <p:nvPr/>
            </p:nvSpPr>
            <p:spPr bwMode="auto">
              <a:xfrm>
                <a:off x="2228" y="7303"/>
                <a:ext cx="55" cy="55"/>
              </a:xfrm>
              <a:custGeom>
                <a:avLst/>
                <a:gdLst>
                  <a:gd name="T0" fmla="+- 0 2228 2228"/>
                  <a:gd name="T1" fmla="*/ T0 w 55"/>
                  <a:gd name="T2" fmla="+- 0 7333 7303"/>
                  <a:gd name="T3" fmla="*/ 7333 h 55"/>
                  <a:gd name="T4" fmla="+- 0 2231 2228"/>
                  <a:gd name="T5" fmla="*/ T4 w 55"/>
                  <a:gd name="T6" fmla="+- 0 7343 7303"/>
                  <a:gd name="T7" fmla="*/ 7343 h 55"/>
                  <a:gd name="T8" fmla="+- 0 2238 2228"/>
                  <a:gd name="T9" fmla="*/ T8 w 55"/>
                  <a:gd name="T10" fmla="+- 0 7351 7303"/>
                  <a:gd name="T11" fmla="*/ 7351 h 55"/>
                  <a:gd name="T12" fmla="+- 0 2248 2228"/>
                  <a:gd name="T13" fmla="*/ T12 w 55"/>
                  <a:gd name="T14" fmla="+- 0 7356 7303"/>
                  <a:gd name="T15" fmla="*/ 7356 h 55"/>
                  <a:gd name="T16" fmla="+- 0 2258 2228"/>
                  <a:gd name="T17" fmla="*/ T16 w 55"/>
                  <a:gd name="T18" fmla="+- 0 7357 7303"/>
                  <a:gd name="T19" fmla="*/ 7357 h 55"/>
                  <a:gd name="T20" fmla="+- 0 2269 2228"/>
                  <a:gd name="T21" fmla="*/ T20 w 55"/>
                  <a:gd name="T22" fmla="+- 0 7354 7303"/>
                  <a:gd name="T23" fmla="*/ 7354 h 55"/>
                  <a:gd name="T24" fmla="+- 0 2277 2228"/>
                  <a:gd name="T25" fmla="*/ T24 w 55"/>
                  <a:gd name="T26" fmla="+- 0 7347 7303"/>
                  <a:gd name="T27" fmla="*/ 7347 h 55"/>
                  <a:gd name="T28" fmla="+- 0 2282 2228"/>
                  <a:gd name="T29" fmla="*/ T28 w 55"/>
                  <a:gd name="T30" fmla="+- 0 7338 7303"/>
                  <a:gd name="T31" fmla="*/ 7338 h 55"/>
                  <a:gd name="T32" fmla="+- 0 2283 2228"/>
                  <a:gd name="T33" fmla="*/ T32 w 55"/>
                  <a:gd name="T34" fmla="+- 0 7327 7303"/>
                  <a:gd name="T35" fmla="*/ 7327 h 55"/>
                  <a:gd name="T36" fmla="+- 0 2279 2228"/>
                  <a:gd name="T37" fmla="*/ T36 w 55"/>
                  <a:gd name="T38" fmla="+- 0 7316 7303"/>
                  <a:gd name="T39" fmla="*/ 7316 h 55"/>
                  <a:gd name="T40" fmla="+- 0 2272 2228"/>
                  <a:gd name="T41" fmla="*/ T40 w 55"/>
                  <a:gd name="T42" fmla="+- 0 7308 7303"/>
                  <a:gd name="T43" fmla="*/ 7308 h 55"/>
                  <a:gd name="T44" fmla="+- 0 2263 2228"/>
                  <a:gd name="T45" fmla="*/ T44 w 55"/>
                  <a:gd name="T46" fmla="+- 0 7304 7303"/>
                  <a:gd name="T47" fmla="*/ 7304 h 55"/>
                  <a:gd name="T48" fmla="+- 0 2252 2228"/>
                  <a:gd name="T49" fmla="*/ T48 w 55"/>
                  <a:gd name="T50" fmla="+- 0 7303 7303"/>
                  <a:gd name="T51" fmla="*/ 7303 h 55"/>
                  <a:gd name="T52" fmla="+- 0 2242 2228"/>
                  <a:gd name="T53" fmla="*/ T52 w 55"/>
                  <a:gd name="T54" fmla="+- 0 7306 7303"/>
                  <a:gd name="T55" fmla="*/ 7306 h 55"/>
                  <a:gd name="T56" fmla="+- 0 2234 2228"/>
                  <a:gd name="T57" fmla="*/ T56 w 55"/>
                  <a:gd name="T58" fmla="+- 0 7313 7303"/>
                  <a:gd name="T59" fmla="*/ 7313 h 55"/>
                  <a:gd name="T60" fmla="+- 0 2229 2228"/>
                  <a:gd name="T61" fmla="*/ T60 w 55"/>
                  <a:gd name="T62" fmla="+- 0 7322 7303"/>
                  <a:gd name="T63" fmla="*/ 7322 h 55"/>
                  <a:gd name="T64" fmla="+- 0 2228 2228"/>
                  <a:gd name="T65" fmla="*/ T64 w 55"/>
                  <a:gd name="T66" fmla="+- 0 7333 7303"/>
                  <a:gd name="T67" fmla="*/ 7333 h 5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55" h="55">
                    <a:moveTo>
                      <a:pt x="0" y="30"/>
                    </a:moveTo>
                    <a:lnTo>
                      <a:pt x="3" y="40"/>
                    </a:lnTo>
                    <a:lnTo>
                      <a:pt x="10" y="48"/>
                    </a:lnTo>
                    <a:lnTo>
                      <a:pt x="20" y="53"/>
                    </a:lnTo>
                    <a:lnTo>
                      <a:pt x="30" y="54"/>
                    </a:lnTo>
                    <a:lnTo>
                      <a:pt x="41" y="51"/>
                    </a:lnTo>
                    <a:lnTo>
                      <a:pt x="49" y="44"/>
                    </a:lnTo>
                    <a:lnTo>
                      <a:pt x="54" y="35"/>
                    </a:lnTo>
                    <a:lnTo>
                      <a:pt x="55" y="24"/>
                    </a:lnTo>
                    <a:lnTo>
                      <a:pt x="51" y="13"/>
                    </a:lnTo>
                    <a:lnTo>
                      <a:pt x="44" y="5"/>
                    </a:lnTo>
                    <a:lnTo>
                      <a:pt x="35" y="1"/>
                    </a:lnTo>
                    <a:lnTo>
                      <a:pt x="24" y="0"/>
                    </a:lnTo>
                    <a:lnTo>
                      <a:pt x="14" y="3"/>
                    </a:lnTo>
                    <a:lnTo>
                      <a:pt x="6" y="10"/>
                    </a:lnTo>
                    <a:lnTo>
                      <a:pt x="1" y="19"/>
                    </a:lnTo>
                    <a:lnTo>
                      <a:pt x="0" y="30"/>
                    </a:lnTo>
                    <a:close/>
                  </a:path>
                </a:pathLst>
              </a:custGeom>
              <a:noFill/>
              <a:ln w="3581">
                <a:solidFill>
                  <a:srgbClr val="02030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240" name="Group 198"/>
            <p:cNvGrpSpPr>
              <a:grpSpLocks/>
            </p:cNvGrpSpPr>
            <p:nvPr/>
          </p:nvGrpSpPr>
          <p:grpSpPr bwMode="auto">
            <a:xfrm>
              <a:off x="947" y="3507"/>
              <a:ext cx="2544" cy="3087"/>
              <a:chOff x="947" y="3507"/>
              <a:chExt cx="2544" cy="3087"/>
            </a:xfrm>
          </p:grpSpPr>
          <p:sp>
            <p:nvSpPr>
              <p:cNvPr id="10594" name="Freeform 199"/>
              <p:cNvSpPr>
                <a:spLocks/>
              </p:cNvSpPr>
              <p:nvPr/>
            </p:nvSpPr>
            <p:spPr bwMode="auto">
              <a:xfrm>
                <a:off x="947" y="3507"/>
                <a:ext cx="2544" cy="3087"/>
              </a:xfrm>
              <a:custGeom>
                <a:avLst/>
                <a:gdLst>
                  <a:gd name="T0" fmla="+- 0 2229 947"/>
                  <a:gd name="T1" fmla="*/ T0 w 2544"/>
                  <a:gd name="T2" fmla="+- 0 3513 3507"/>
                  <a:gd name="T3" fmla="*/ 3513 h 3087"/>
                  <a:gd name="T4" fmla="+- 0 1955 947"/>
                  <a:gd name="T5" fmla="*/ T4 w 2544"/>
                  <a:gd name="T6" fmla="+- 0 3554 3507"/>
                  <a:gd name="T7" fmla="*/ 3554 h 3087"/>
                  <a:gd name="T8" fmla="+- 0 1607 947"/>
                  <a:gd name="T9" fmla="*/ T8 w 2544"/>
                  <a:gd name="T10" fmla="+- 0 3773 3507"/>
                  <a:gd name="T11" fmla="*/ 3773 h 3087"/>
                  <a:gd name="T12" fmla="+- 0 1068 947"/>
                  <a:gd name="T13" fmla="*/ T12 w 2544"/>
                  <a:gd name="T14" fmla="+- 0 4131 3507"/>
                  <a:gd name="T15" fmla="*/ 4131 h 3087"/>
                  <a:gd name="T16" fmla="+- 0 1080 947"/>
                  <a:gd name="T17" fmla="*/ T16 w 2544"/>
                  <a:gd name="T18" fmla="+- 0 4260 3507"/>
                  <a:gd name="T19" fmla="*/ 4260 h 3087"/>
                  <a:gd name="T20" fmla="+- 0 1079 947"/>
                  <a:gd name="T21" fmla="*/ T20 w 2544"/>
                  <a:gd name="T22" fmla="+- 0 4424 3507"/>
                  <a:gd name="T23" fmla="*/ 4424 h 3087"/>
                  <a:gd name="T24" fmla="+- 0 1069 947"/>
                  <a:gd name="T25" fmla="*/ T24 w 2544"/>
                  <a:gd name="T26" fmla="+- 0 4608 3507"/>
                  <a:gd name="T27" fmla="*/ 4608 h 3087"/>
                  <a:gd name="T28" fmla="+- 0 1058 947"/>
                  <a:gd name="T29" fmla="*/ T28 w 2544"/>
                  <a:gd name="T30" fmla="+- 0 4796 3507"/>
                  <a:gd name="T31" fmla="*/ 4796 h 3087"/>
                  <a:gd name="T32" fmla="+- 0 1051 947"/>
                  <a:gd name="T33" fmla="*/ T32 w 2544"/>
                  <a:gd name="T34" fmla="+- 0 4973 3507"/>
                  <a:gd name="T35" fmla="*/ 4973 h 3087"/>
                  <a:gd name="T36" fmla="+- 0 1052 947"/>
                  <a:gd name="T37" fmla="*/ T36 w 2544"/>
                  <a:gd name="T38" fmla="+- 0 5124 3507"/>
                  <a:gd name="T39" fmla="*/ 5124 h 3087"/>
                  <a:gd name="T40" fmla="+- 0 1022 947"/>
                  <a:gd name="T41" fmla="*/ T40 w 2544"/>
                  <a:gd name="T42" fmla="+- 0 5210 3507"/>
                  <a:gd name="T43" fmla="*/ 5210 h 3087"/>
                  <a:gd name="T44" fmla="+- 0 960 947"/>
                  <a:gd name="T45" fmla="*/ T44 w 2544"/>
                  <a:gd name="T46" fmla="+- 0 5285 3507"/>
                  <a:gd name="T47" fmla="*/ 5285 h 3087"/>
                  <a:gd name="T48" fmla="+- 0 957 947"/>
                  <a:gd name="T49" fmla="*/ T48 w 2544"/>
                  <a:gd name="T50" fmla="+- 0 5429 3507"/>
                  <a:gd name="T51" fmla="*/ 5429 h 3087"/>
                  <a:gd name="T52" fmla="+- 0 1040 947"/>
                  <a:gd name="T53" fmla="*/ T52 w 2544"/>
                  <a:gd name="T54" fmla="+- 0 5551 3507"/>
                  <a:gd name="T55" fmla="*/ 5551 h 3087"/>
                  <a:gd name="T56" fmla="+- 0 1174 947"/>
                  <a:gd name="T57" fmla="*/ T56 w 2544"/>
                  <a:gd name="T58" fmla="+- 0 5659 3507"/>
                  <a:gd name="T59" fmla="*/ 5659 h 3087"/>
                  <a:gd name="T60" fmla="+- 0 1322 947"/>
                  <a:gd name="T61" fmla="*/ T60 w 2544"/>
                  <a:gd name="T62" fmla="+- 0 5738 3507"/>
                  <a:gd name="T63" fmla="*/ 5738 h 3087"/>
                  <a:gd name="T64" fmla="+- 0 1420 947"/>
                  <a:gd name="T65" fmla="*/ T64 w 2544"/>
                  <a:gd name="T66" fmla="+- 0 5856 3507"/>
                  <a:gd name="T67" fmla="*/ 5856 h 3087"/>
                  <a:gd name="T68" fmla="+- 0 1523 947"/>
                  <a:gd name="T69" fmla="*/ T68 w 2544"/>
                  <a:gd name="T70" fmla="+- 0 5970 3507"/>
                  <a:gd name="T71" fmla="*/ 5970 h 3087"/>
                  <a:gd name="T72" fmla="+- 0 1632 947"/>
                  <a:gd name="T73" fmla="*/ T72 w 2544"/>
                  <a:gd name="T74" fmla="+- 0 6080 3507"/>
                  <a:gd name="T75" fmla="*/ 6080 h 3087"/>
                  <a:gd name="T76" fmla="+- 0 1749 947"/>
                  <a:gd name="T77" fmla="*/ T76 w 2544"/>
                  <a:gd name="T78" fmla="+- 0 6185 3507"/>
                  <a:gd name="T79" fmla="*/ 6185 h 3087"/>
                  <a:gd name="T80" fmla="+- 0 1874 947"/>
                  <a:gd name="T81" fmla="*/ T80 w 2544"/>
                  <a:gd name="T82" fmla="+- 0 6283 3507"/>
                  <a:gd name="T83" fmla="*/ 6283 h 3087"/>
                  <a:gd name="T84" fmla="+- 0 1934 947"/>
                  <a:gd name="T85" fmla="*/ T84 w 2544"/>
                  <a:gd name="T86" fmla="+- 0 6336 3507"/>
                  <a:gd name="T87" fmla="*/ 6336 h 3087"/>
                  <a:gd name="T88" fmla="+- 0 1924 947"/>
                  <a:gd name="T89" fmla="*/ T88 w 2544"/>
                  <a:gd name="T90" fmla="+- 0 6419 3507"/>
                  <a:gd name="T91" fmla="*/ 6419 h 3087"/>
                  <a:gd name="T92" fmla="+- 0 1966 947"/>
                  <a:gd name="T93" fmla="*/ T92 w 2544"/>
                  <a:gd name="T94" fmla="+- 0 6524 3507"/>
                  <a:gd name="T95" fmla="*/ 6524 h 3087"/>
                  <a:gd name="T96" fmla="+- 0 2108 947"/>
                  <a:gd name="T97" fmla="*/ T96 w 2544"/>
                  <a:gd name="T98" fmla="+- 0 6576 3507"/>
                  <a:gd name="T99" fmla="*/ 6576 h 3087"/>
                  <a:gd name="T100" fmla="+- 0 2310 947"/>
                  <a:gd name="T101" fmla="*/ T100 w 2544"/>
                  <a:gd name="T102" fmla="+- 0 6594 3507"/>
                  <a:gd name="T103" fmla="*/ 6594 h 3087"/>
                  <a:gd name="T104" fmla="+- 0 2428 947"/>
                  <a:gd name="T105" fmla="*/ T104 w 2544"/>
                  <a:gd name="T106" fmla="+- 0 6537 3507"/>
                  <a:gd name="T107" fmla="*/ 6537 h 3087"/>
                  <a:gd name="T108" fmla="+- 0 2441 947"/>
                  <a:gd name="T109" fmla="*/ T108 w 2544"/>
                  <a:gd name="T110" fmla="+- 0 6422 3507"/>
                  <a:gd name="T111" fmla="*/ 6422 h 3087"/>
                  <a:gd name="T112" fmla="+- 0 2450 947"/>
                  <a:gd name="T113" fmla="*/ T112 w 2544"/>
                  <a:gd name="T114" fmla="+- 0 6362 3507"/>
                  <a:gd name="T115" fmla="*/ 6362 h 3087"/>
                  <a:gd name="T116" fmla="+- 0 2456 947"/>
                  <a:gd name="T117" fmla="*/ T116 w 2544"/>
                  <a:gd name="T118" fmla="+- 0 6329 3507"/>
                  <a:gd name="T119" fmla="*/ 6329 h 3087"/>
                  <a:gd name="T120" fmla="+- 0 2533 947"/>
                  <a:gd name="T121" fmla="*/ T120 w 2544"/>
                  <a:gd name="T122" fmla="+- 0 6291 3507"/>
                  <a:gd name="T123" fmla="*/ 6291 h 3087"/>
                  <a:gd name="T124" fmla="+- 0 2669 947"/>
                  <a:gd name="T125" fmla="*/ T124 w 2544"/>
                  <a:gd name="T126" fmla="+- 0 6238 3507"/>
                  <a:gd name="T127" fmla="*/ 6238 h 3087"/>
                  <a:gd name="T128" fmla="+- 0 2803 947"/>
                  <a:gd name="T129" fmla="*/ T128 w 2544"/>
                  <a:gd name="T130" fmla="+- 0 6174 3507"/>
                  <a:gd name="T131" fmla="*/ 6174 h 3087"/>
                  <a:gd name="T132" fmla="+- 0 2932 947"/>
                  <a:gd name="T133" fmla="*/ T132 w 2544"/>
                  <a:gd name="T134" fmla="+- 0 6098 3507"/>
                  <a:gd name="T135" fmla="*/ 6098 h 3087"/>
                  <a:gd name="T136" fmla="+- 0 3054 947"/>
                  <a:gd name="T137" fmla="*/ T136 w 2544"/>
                  <a:gd name="T138" fmla="+- 0 6012 3507"/>
                  <a:gd name="T139" fmla="*/ 6012 h 3087"/>
                  <a:gd name="T140" fmla="+- 0 3167 947"/>
                  <a:gd name="T141" fmla="*/ T140 w 2544"/>
                  <a:gd name="T142" fmla="+- 0 5914 3507"/>
                  <a:gd name="T143" fmla="*/ 5914 h 3087"/>
                  <a:gd name="T144" fmla="+- 0 3268 947"/>
                  <a:gd name="T145" fmla="*/ T144 w 2544"/>
                  <a:gd name="T146" fmla="+- 0 5805 3507"/>
                  <a:gd name="T147" fmla="*/ 5805 h 3087"/>
                  <a:gd name="T148" fmla="+- 0 3354 947"/>
                  <a:gd name="T149" fmla="*/ T148 w 2544"/>
                  <a:gd name="T150" fmla="+- 0 5684 3507"/>
                  <a:gd name="T151" fmla="*/ 5684 h 3087"/>
                  <a:gd name="T152" fmla="+- 0 3424 947"/>
                  <a:gd name="T153" fmla="*/ T152 w 2544"/>
                  <a:gd name="T154" fmla="+- 0 5552 3507"/>
                  <a:gd name="T155" fmla="*/ 5552 h 3087"/>
                  <a:gd name="T156" fmla="+- 0 3474 947"/>
                  <a:gd name="T157" fmla="*/ T156 w 2544"/>
                  <a:gd name="T158" fmla="+- 0 5408 3507"/>
                  <a:gd name="T159" fmla="*/ 5408 h 3087"/>
                  <a:gd name="T160" fmla="+- 0 3490 947"/>
                  <a:gd name="T161" fmla="*/ T160 w 2544"/>
                  <a:gd name="T162" fmla="+- 0 5244 3507"/>
                  <a:gd name="T163" fmla="*/ 5244 h 3087"/>
                  <a:gd name="T164" fmla="+- 0 3472 947"/>
                  <a:gd name="T165" fmla="*/ T164 w 2544"/>
                  <a:gd name="T166" fmla="+- 0 5086 3507"/>
                  <a:gd name="T167" fmla="*/ 5086 h 3087"/>
                  <a:gd name="T168" fmla="+- 0 3428 947"/>
                  <a:gd name="T169" fmla="*/ T168 w 2544"/>
                  <a:gd name="T170" fmla="+- 0 4935 3507"/>
                  <a:gd name="T171" fmla="*/ 4935 h 3087"/>
                  <a:gd name="T172" fmla="+- 0 3364 947"/>
                  <a:gd name="T173" fmla="*/ T172 w 2544"/>
                  <a:gd name="T174" fmla="+- 0 4789 3507"/>
                  <a:gd name="T175" fmla="*/ 4789 h 3087"/>
                  <a:gd name="T176" fmla="+- 0 3289 947"/>
                  <a:gd name="T177" fmla="*/ T176 w 2544"/>
                  <a:gd name="T178" fmla="+- 0 4650 3507"/>
                  <a:gd name="T179" fmla="*/ 4650 h 3087"/>
                  <a:gd name="T180" fmla="+- 0 3209 947"/>
                  <a:gd name="T181" fmla="*/ T180 w 2544"/>
                  <a:gd name="T182" fmla="+- 0 4518 3507"/>
                  <a:gd name="T183" fmla="*/ 4518 h 3087"/>
                  <a:gd name="T184" fmla="+- 0 3142 947"/>
                  <a:gd name="T185" fmla="*/ T184 w 2544"/>
                  <a:gd name="T186" fmla="+- 0 4383 3507"/>
                  <a:gd name="T187" fmla="*/ 4383 h 3087"/>
                  <a:gd name="T188" fmla="+- 0 3086 947"/>
                  <a:gd name="T189" fmla="*/ T188 w 2544"/>
                  <a:gd name="T190" fmla="+- 0 4242 3507"/>
                  <a:gd name="T191" fmla="*/ 4242 h 3087"/>
                  <a:gd name="T192" fmla="+- 0 3007 947"/>
                  <a:gd name="T193" fmla="*/ T192 w 2544"/>
                  <a:gd name="T194" fmla="+- 0 4027 3507"/>
                  <a:gd name="T195" fmla="*/ 4027 h 3087"/>
                  <a:gd name="T196" fmla="+- 0 2947 947"/>
                  <a:gd name="T197" fmla="*/ T196 w 2544"/>
                  <a:gd name="T198" fmla="+- 0 3889 3507"/>
                  <a:gd name="T199" fmla="*/ 3889 h 3087"/>
                  <a:gd name="T200" fmla="+- 0 2915 947"/>
                  <a:gd name="T201" fmla="*/ T200 w 2544"/>
                  <a:gd name="T202" fmla="+- 0 3818 3507"/>
                  <a:gd name="T203" fmla="*/ 3818 h 3087"/>
                  <a:gd name="T204" fmla="+- 0 2853 947"/>
                  <a:gd name="T205" fmla="*/ T204 w 2544"/>
                  <a:gd name="T206" fmla="+- 0 3678 3507"/>
                  <a:gd name="T207" fmla="*/ 3678 h 3087"/>
                  <a:gd name="T208" fmla="+- 0 2680 947"/>
                  <a:gd name="T209" fmla="*/ T208 w 2544"/>
                  <a:gd name="T210" fmla="+- 0 3560 3507"/>
                  <a:gd name="T211" fmla="*/ 3560 h 3087"/>
                  <a:gd name="T212" fmla="+- 0 2536 947"/>
                  <a:gd name="T213" fmla="*/ T212 w 2544"/>
                  <a:gd name="T214" fmla="+- 0 3521 3507"/>
                  <a:gd name="T215" fmla="*/ 3521 h 3087"/>
                  <a:gd name="T216" fmla="+- 0 2344 947"/>
                  <a:gd name="T217" fmla="*/ T216 w 2544"/>
                  <a:gd name="T218" fmla="+- 0 3507 3507"/>
                  <a:gd name="T219" fmla="*/ 3507 h 308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Lst>
                <a:rect l="0" t="0" r="r" b="b"/>
                <a:pathLst>
                  <a:path w="2544" h="3087">
                    <a:moveTo>
                      <a:pt x="1397" y="0"/>
                    </a:moveTo>
                    <a:lnTo>
                      <a:pt x="1282" y="6"/>
                    </a:lnTo>
                    <a:lnTo>
                      <a:pt x="1153" y="21"/>
                    </a:lnTo>
                    <a:lnTo>
                      <a:pt x="1008" y="47"/>
                    </a:lnTo>
                    <a:lnTo>
                      <a:pt x="907" y="106"/>
                    </a:lnTo>
                    <a:lnTo>
                      <a:pt x="660" y="266"/>
                    </a:lnTo>
                    <a:lnTo>
                      <a:pt x="165" y="593"/>
                    </a:lnTo>
                    <a:lnTo>
                      <a:pt x="121" y="624"/>
                    </a:lnTo>
                    <a:lnTo>
                      <a:pt x="129" y="683"/>
                    </a:lnTo>
                    <a:lnTo>
                      <a:pt x="133" y="753"/>
                    </a:lnTo>
                    <a:lnTo>
                      <a:pt x="134" y="832"/>
                    </a:lnTo>
                    <a:lnTo>
                      <a:pt x="132" y="917"/>
                    </a:lnTo>
                    <a:lnTo>
                      <a:pt x="128" y="1008"/>
                    </a:lnTo>
                    <a:lnTo>
                      <a:pt x="122" y="1101"/>
                    </a:lnTo>
                    <a:lnTo>
                      <a:pt x="117" y="1196"/>
                    </a:lnTo>
                    <a:lnTo>
                      <a:pt x="111" y="1289"/>
                    </a:lnTo>
                    <a:lnTo>
                      <a:pt x="107" y="1380"/>
                    </a:lnTo>
                    <a:lnTo>
                      <a:pt x="104" y="1466"/>
                    </a:lnTo>
                    <a:lnTo>
                      <a:pt x="103" y="1546"/>
                    </a:lnTo>
                    <a:lnTo>
                      <a:pt x="105" y="1617"/>
                    </a:lnTo>
                    <a:lnTo>
                      <a:pt x="112" y="1677"/>
                    </a:lnTo>
                    <a:lnTo>
                      <a:pt x="75" y="1703"/>
                    </a:lnTo>
                    <a:lnTo>
                      <a:pt x="40" y="1736"/>
                    </a:lnTo>
                    <a:lnTo>
                      <a:pt x="13" y="1778"/>
                    </a:lnTo>
                    <a:lnTo>
                      <a:pt x="0" y="1833"/>
                    </a:lnTo>
                    <a:lnTo>
                      <a:pt x="10" y="1922"/>
                    </a:lnTo>
                    <a:lnTo>
                      <a:pt x="46" y="1990"/>
                    </a:lnTo>
                    <a:lnTo>
                      <a:pt x="93" y="2044"/>
                    </a:lnTo>
                    <a:lnTo>
                      <a:pt x="136" y="2089"/>
                    </a:lnTo>
                    <a:lnTo>
                      <a:pt x="227" y="2152"/>
                    </a:lnTo>
                    <a:lnTo>
                      <a:pt x="328" y="2172"/>
                    </a:lnTo>
                    <a:lnTo>
                      <a:pt x="375" y="2231"/>
                    </a:lnTo>
                    <a:lnTo>
                      <a:pt x="424" y="2290"/>
                    </a:lnTo>
                    <a:lnTo>
                      <a:pt x="473" y="2349"/>
                    </a:lnTo>
                    <a:lnTo>
                      <a:pt x="524" y="2406"/>
                    </a:lnTo>
                    <a:lnTo>
                      <a:pt x="576" y="2463"/>
                    </a:lnTo>
                    <a:lnTo>
                      <a:pt x="629" y="2519"/>
                    </a:lnTo>
                    <a:lnTo>
                      <a:pt x="685" y="2573"/>
                    </a:lnTo>
                    <a:lnTo>
                      <a:pt x="742" y="2627"/>
                    </a:lnTo>
                    <a:lnTo>
                      <a:pt x="802" y="2678"/>
                    </a:lnTo>
                    <a:lnTo>
                      <a:pt x="863" y="2728"/>
                    </a:lnTo>
                    <a:lnTo>
                      <a:pt x="927" y="2776"/>
                    </a:lnTo>
                    <a:lnTo>
                      <a:pt x="993" y="2822"/>
                    </a:lnTo>
                    <a:lnTo>
                      <a:pt x="987" y="2829"/>
                    </a:lnTo>
                    <a:lnTo>
                      <a:pt x="981" y="2872"/>
                    </a:lnTo>
                    <a:lnTo>
                      <a:pt x="977" y="2912"/>
                    </a:lnTo>
                    <a:lnTo>
                      <a:pt x="972" y="2951"/>
                    </a:lnTo>
                    <a:lnTo>
                      <a:pt x="1019" y="3017"/>
                    </a:lnTo>
                    <a:lnTo>
                      <a:pt x="1081" y="3044"/>
                    </a:lnTo>
                    <a:lnTo>
                      <a:pt x="1161" y="3069"/>
                    </a:lnTo>
                    <a:lnTo>
                      <a:pt x="1256" y="3086"/>
                    </a:lnTo>
                    <a:lnTo>
                      <a:pt x="1363" y="3087"/>
                    </a:lnTo>
                    <a:lnTo>
                      <a:pt x="1477" y="3065"/>
                    </a:lnTo>
                    <a:lnTo>
                      <a:pt x="1481" y="3030"/>
                    </a:lnTo>
                    <a:lnTo>
                      <a:pt x="1487" y="2974"/>
                    </a:lnTo>
                    <a:lnTo>
                      <a:pt x="1494" y="2915"/>
                    </a:lnTo>
                    <a:lnTo>
                      <a:pt x="1500" y="2871"/>
                    </a:lnTo>
                    <a:lnTo>
                      <a:pt x="1503" y="2855"/>
                    </a:lnTo>
                    <a:lnTo>
                      <a:pt x="1505" y="2838"/>
                    </a:lnTo>
                    <a:lnTo>
                      <a:pt x="1509" y="2822"/>
                    </a:lnTo>
                    <a:lnTo>
                      <a:pt x="1518" y="2807"/>
                    </a:lnTo>
                    <a:lnTo>
                      <a:pt x="1586" y="2784"/>
                    </a:lnTo>
                    <a:lnTo>
                      <a:pt x="1654" y="2759"/>
                    </a:lnTo>
                    <a:lnTo>
                      <a:pt x="1722" y="2731"/>
                    </a:lnTo>
                    <a:lnTo>
                      <a:pt x="1789" y="2700"/>
                    </a:lnTo>
                    <a:lnTo>
                      <a:pt x="1856" y="2667"/>
                    </a:lnTo>
                    <a:lnTo>
                      <a:pt x="1921" y="2630"/>
                    </a:lnTo>
                    <a:lnTo>
                      <a:pt x="1985" y="2591"/>
                    </a:lnTo>
                    <a:lnTo>
                      <a:pt x="2047" y="2549"/>
                    </a:lnTo>
                    <a:lnTo>
                      <a:pt x="2107" y="2505"/>
                    </a:lnTo>
                    <a:lnTo>
                      <a:pt x="2165" y="2457"/>
                    </a:lnTo>
                    <a:lnTo>
                      <a:pt x="2220" y="2407"/>
                    </a:lnTo>
                    <a:lnTo>
                      <a:pt x="2272" y="2354"/>
                    </a:lnTo>
                    <a:lnTo>
                      <a:pt x="2321" y="2298"/>
                    </a:lnTo>
                    <a:lnTo>
                      <a:pt x="2366" y="2239"/>
                    </a:lnTo>
                    <a:lnTo>
                      <a:pt x="2407" y="2177"/>
                    </a:lnTo>
                    <a:lnTo>
                      <a:pt x="2444" y="2112"/>
                    </a:lnTo>
                    <a:lnTo>
                      <a:pt x="2477" y="2045"/>
                    </a:lnTo>
                    <a:lnTo>
                      <a:pt x="2504" y="1975"/>
                    </a:lnTo>
                    <a:lnTo>
                      <a:pt x="2527" y="1901"/>
                    </a:lnTo>
                    <a:lnTo>
                      <a:pt x="2540" y="1818"/>
                    </a:lnTo>
                    <a:lnTo>
                      <a:pt x="2543" y="1737"/>
                    </a:lnTo>
                    <a:lnTo>
                      <a:pt x="2538" y="1658"/>
                    </a:lnTo>
                    <a:lnTo>
                      <a:pt x="2525" y="1579"/>
                    </a:lnTo>
                    <a:lnTo>
                      <a:pt x="2506" y="1503"/>
                    </a:lnTo>
                    <a:lnTo>
                      <a:pt x="2481" y="1428"/>
                    </a:lnTo>
                    <a:lnTo>
                      <a:pt x="2451" y="1354"/>
                    </a:lnTo>
                    <a:lnTo>
                      <a:pt x="2417" y="1282"/>
                    </a:lnTo>
                    <a:lnTo>
                      <a:pt x="2380" y="1212"/>
                    </a:lnTo>
                    <a:lnTo>
                      <a:pt x="2342" y="1143"/>
                    </a:lnTo>
                    <a:lnTo>
                      <a:pt x="2302" y="1077"/>
                    </a:lnTo>
                    <a:lnTo>
                      <a:pt x="2262" y="1011"/>
                    </a:lnTo>
                    <a:lnTo>
                      <a:pt x="2227" y="945"/>
                    </a:lnTo>
                    <a:lnTo>
                      <a:pt x="2195" y="876"/>
                    </a:lnTo>
                    <a:lnTo>
                      <a:pt x="2166" y="806"/>
                    </a:lnTo>
                    <a:lnTo>
                      <a:pt x="2139" y="735"/>
                    </a:lnTo>
                    <a:lnTo>
                      <a:pt x="2087" y="591"/>
                    </a:lnTo>
                    <a:lnTo>
                      <a:pt x="2060" y="520"/>
                    </a:lnTo>
                    <a:lnTo>
                      <a:pt x="2031" y="450"/>
                    </a:lnTo>
                    <a:lnTo>
                      <a:pt x="2000" y="382"/>
                    </a:lnTo>
                    <a:lnTo>
                      <a:pt x="1965" y="316"/>
                    </a:lnTo>
                    <a:lnTo>
                      <a:pt x="1968" y="311"/>
                    </a:lnTo>
                    <a:lnTo>
                      <a:pt x="1946" y="232"/>
                    </a:lnTo>
                    <a:lnTo>
                      <a:pt x="1906" y="171"/>
                    </a:lnTo>
                    <a:lnTo>
                      <a:pt x="1837" y="108"/>
                    </a:lnTo>
                    <a:lnTo>
                      <a:pt x="1733" y="53"/>
                    </a:lnTo>
                    <a:lnTo>
                      <a:pt x="1667" y="31"/>
                    </a:lnTo>
                    <a:lnTo>
                      <a:pt x="1589" y="14"/>
                    </a:lnTo>
                    <a:lnTo>
                      <a:pt x="1500" y="3"/>
                    </a:lnTo>
                    <a:lnTo>
                      <a:pt x="1397"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0241" name="Group 200"/>
            <p:cNvGrpSpPr>
              <a:grpSpLocks/>
            </p:cNvGrpSpPr>
            <p:nvPr/>
          </p:nvGrpSpPr>
          <p:grpSpPr bwMode="auto">
            <a:xfrm>
              <a:off x="1019" y="3656"/>
              <a:ext cx="2375" cy="2966"/>
              <a:chOff x="1019" y="3656"/>
              <a:chExt cx="2375" cy="2966"/>
            </a:xfrm>
          </p:grpSpPr>
          <p:sp>
            <p:nvSpPr>
              <p:cNvPr id="10525" name="Freeform 201"/>
              <p:cNvSpPr>
                <a:spLocks/>
              </p:cNvSpPr>
              <p:nvPr/>
            </p:nvSpPr>
            <p:spPr bwMode="auto">
              <a:xfrm>
                <a:off x="1019" y="3656"/>
                <a:ext cx="2375" cy="2966"/>
              </a:xfrm>
              <a:custGeom>
                <a:avLst/>
                <a:gdLst>
                  <a:gd name="T0" fmla="+- 0 3312 1019"/>
                  <a:gd name="T1" fmla="*/ T0 w 2375"/>
                  <a:gd name="T2" fmla="+- 0 5542 3656"/>
                  <a:gd name="T3" fmla="*/ 5542 h 2966"/>
                  <a:gd name="T4" fmla="+- 0 1375 1019"/>
                  <a:gd name="T5" fmla="*/ T4 w 2375"/>
                  <a:gd name="T6" fmla="+- 0 5542 3656"/>
                  <a:gd name="T7" fmla="*/ 5542 h 2966"/>
                  <a:gd name="T8" fmla="+- 0 1387 1019"/>
                  <a:gd name="T9" fmla="*/ T8 w 2375"/>
                  <a:gd name="T10" fmla="+- 0 5553 3656"/>
                  <a:gd name="T11" fmla="*/ 5553 h 2966"/>
                  <a:gd name="T12" fmla="+- 0 1396 1019"/>
                  <a:gd name="T13" fmla="*/ T12 w 2375"/>
                  <a:gd name="T14" fmla="+- 0 5567 3656"/>
                  <a:gd name="T15" fmla="*/ 5567 h 2966"/>
                  <a:gd name="T16" fmla="+- 0 1404 1019"/>
                  <a:gd name="T17" fmla="*/ T16 w 2375"/>
                  <a:gd name="T18" fmla="+- 0 5582 3656"/>
                  <a:gd name="T19" fmla="*/ 5582 h 2966"/>
                  <a:gd name="T20" fmla="+- 0 1415 1019"/>
                  <a:gd name="T21" fmla="*/ T20 w 2375"/>
                  <a:gd name="T22" fmla="+- 0 5597 3656"/>
                  <a:gd name="T23" fmla="*/ 5597 h 2966"/>
                  <a:gd name="T24" fmla="+- 0 1361 1019"/>
                  <a:gd name="T25" fmla="*/ T24 w 2375"/>
                  <a:gd name="T26" fmla="+- 0 5646 3656"/>
                  <a:gd name="T27" fmla="*/ 5646 h 2966"/>
                  <a:gd name="T28" fmla="+- 0 1408 1019"/>
                  <a:gd name="T29" fmla="*/ T28 w 2375"/>
                  <a:gd name="T30" fmla="+- 0 5706 3656"/>
                  <a:gd name="T31" fmla="*/ 5706 h 2966"/>
                  <a:gd name="T32" fmla="+- 0 1456 1019"/>
                  <a:gd name="T33" fmla="*/ T32 w 2375"/>
                  <a:gd name="T34" fmla="+- 0 5765 3656"/>
                  <a:gd name="T35" fmla="*/ 5765 h 2966"/>
                  <a:gd name="T36" fmla="+- 0 1506 1019"/>
                  <a:gd name="T37" fmla="*/ T36 w 2375"/>
                  <a:gd name="T38" fmla="+- 0 5825 3656"/>
                  <a:gd name="T39" fmla="*/ 5825 h 2966"/>
                  <a:gd name="T40" fmla="+- 0 1558 1019"/>
                  <a:gd name="T41" fmla="*/ T40 w 2375"/>
                  <a:gd name="T42" fmla="+- 0 5883 3656"/>
                  <a:gd name="T43" fmla="*/ 5883 h 2966"/>
                  <a:gd name="T44" fmla="+- 0 1611 1019"/>
                  <a:gd name="T45" fmla="*/ T44 w 2375"/>
                  <a:gd name="T46" fmla="+- 0 5941 3656"/>
                  <a:gd name="T47" fmla="*/ 5941 h 2966"/>
                  <a:gd name="T48" fmla="+- 0 1666 1019"/>
                  <a:gd name="T49" fmla="*/ T48 w 2375"/>
                  <a:gd name="T50" fmla="+- 0 5997 3656"/>
                  <a:gd name="T51" fmla="*/ 5997 h 2966"/>
                  <a:gd name="T52" fmla="+- 0 1723 1019"/>
                  <a:gd name="T53" fmla="*/ T52 w 2375"/>
                  <a:gd name="T54" fmla="+- 0 6052 3656"/>
                  <a:gd name="T55" fmla="*/ 6052 h 2966"/>
                  <a:gd name="T56" fmla="+- 0 1782 1019"/>
                  <a:gd name="T57" fmla="*/ T56 w 2375"/>
                  <a:gd name="T58" fmla="+- 0 6105 3656"/>
                  <a:gd name="T59" fmla="*/ 6105 h 2966"/>
                  <a:gd name="T60" fmla="+- 0 1843 1019"/>
                  <a:gd name="T61" fmla="*/ T60 w 2375"/>
                  <a:gd name="T62" fmla="+- 0 6156 3656"/>
                  <a:gd name="T63" fmla="*/ 6156 h 2966"/>
                  <a:gd name="T64" fmla="+- 0 1907 1019"/>
                  <a:gd name="T65" fmla="*/ T64 w 2375"/>
                  <a:gd name="T66" fmla="+- 0 6204 3656"/>
                  <a:gd name="T67" fmla="*/ 6204 h 2966"/>
                  <a:gd name="T68" fmla="+- 0 1973 1019"/>
                  <a:gd name="T69" fmla="*/ T68 w 2375"/>
                  <a:gd name="T70" fmla="+- 0 6250 3656"/>
                  <a:gd name="T71" fmla="*/ 6250 h 2966"/>
                  <a:gd name="T72" fmla="+- 0 2042 1019"/>
                  <a:gd name="T73" fmla="*/ T72 w 2375"/>
                  <a:gd name="T74" fmla="+- 0 6293 3656"/>
                  <a:gd name="T75" fmla="*/ 6293 h 2966"/>
                  <a:gd name="T76" fmla="+- 0 2009 1019"/>
                  <a:gd name="T77" fmla="*/ T76 w 2375"/>
                  <a:gd name="T78" fmla="+- 0 6510 3656"/>
                  <a:gd name="T79" fmla="*/ 6510 h 2966"/>
                  <a:gd name="T80" fmla="+- 0 2069 1019"/>
                  <a:gd name="T81" fmla="*/ T80 w 2375"/>
                  <a:gd name="T82" fmla="+- 0 6560 3656"/>
                  <a:gd name="T83" fmla="*/ 6560 h 2966"/>
                  <a:gd name="T84" fmla="+- 0 2137 1019"/>
                  <a:gd name="T85" fmla="*/ T84 w 2375"/>
                  <a:gd name="T86" fmla="+- 0 6597 3656"/>
                  <a:gd name="T87" fmla="*/ 6597 h 2966"/>
                  <a:gd name="T88" fmla="+- 0 2210 1019"/>
                  <a:gd name="T89" fmla="*/ T88 w 2375"/>
                  <a:gd name="T90" fmla="+- 0 6618 3656"/>
                  <a:gd name="T91" fmla="*/ 6618 h 2966"/>
                  <a:gd name="T92" fmla="+- 0 2288 1019"/>
                  <a:gd name="T93" fmla="*/ T92 w 2375"/>
                  <a:gd name="T94" fmla="+- 0 6622 3656"/>
                  <a:gd name="T95" fmla="*/ 6622 h 2966"/>
                  <a:gd name="T96" fmla="+- 0 2367 1019"/>
                  <a:gd name="T97" fmla="*/ T96 w 2375"/>
                  <a:gd name="T98" fmla="+- 0 6607 3656"/>
                  <a:gd name="T99" fmla="*/ 6607 h 2966"/>
                  <a:gd name="T100" fmla="+- 0 2376 1019"/>
                  <a:gd name="T101" fmla="*/ T100 w 2375"/>
                  <a:gd name="T102" fmla="+- 0 6601 3656"/>
                  <a:gd name="T103" fmla="*/ 6601 h 2966"/>
                  <a:gd name="T104" fmla="+- 0 2385 1019"/>
                  <a:gd name="T105" fmla="*/ T104 w 2375"/>
                  <a:gd name="T106" fmla="+- 0 6596 3656"/>
                  <a:gd name="T107" fmla="*/ 6596 h 2966"/>
                  <a:gd name="T108" fmla="+- 0 2393 1019"/>
                  <a:gd name="T109" fmla="*/ T108 w 2375"/>
                  <a:gd name="T110" fmla="+- 0 6590 3656"/>
                  <a:gd name="T111" fmla="*/ 6590 h 2966"/>
                  <a:gd name="T112" fmla="+- 0 2400 1019"/>
                  <a:gd name="T113" fmla="*/ T112 w 2375"/>
                  <a:gd name="T114" fmla="+- 0 6582 3656"/>
                  <a:gd name="T115" fmla="*/ 6582 h 2966"/>
                  <a:gd name="T116" fmla="+- 0 2386 1019"/>
                  <a:gd name="T117" fmla="*/ T116 w 2375"/>
                  <a:gd name="T118" fmla="+- 0 6581 3656"/>
                  <a:gd name="T119" fmla="*/ 6581 h 2966"/>
                  <a:gd name="T120" fmla="+- 0 2371 1019"/>
                  <a:gd name="T121" fmla="*/ T120 w 2375"/>
                  <a:gd name="T122" fmla="+- 0 6581 3656"/>
                  <a:gd name="T123" fmla="*/ 6581 h 2966"/>
                  <a:gd name="T124" fmla="+- 0 2355 1019"/>
                  <a:gd name="T125" fmla="*/ T124 w 2375"/>
                  <a:gd name="T126" fmla="+- 0 6580 3656"/>
                  <a:gd name="T127" fmla="*/ 6580 h 2966"/>
                  <a:gd name="T128" fmla="+- 0 2340 1019"/>
                  <a:gd name="T129" fmla="*/ T128 w 2375"/>
                  <a:gd name="T130" fmla="+- 0 6577 3656"/>
                  <a:gd name="T131" fmla="*/ 6577 h 2966"/>
                  <a:gd name="T132" fmla="+- 0 2350 1019"/>
                  <a:gd name="T133" fmla="*/ T132 w 2375"/>
                  <a:gd name="T134" fmla="+- 0 6500 3656"/>
                  <a:gd name="T135" fmla="*/ 6500 h 2966"/>
                  <a:gd name="T136" fmla="+- 0 2363 1019"/>
                  <a:gd name="T137" fmla="*/ T136 w 2375"/>
                  <a:gd name="T138" fmla="+- 0 6421 3656"/>
                  <a:gd name="T139" fmla="*/ 6421 h 2966"/>
                  <a:gd name="T140" fmla="+- 0 2376 1019"/>
                  <a:gd name="T141" fmla="*/ T140 w 2375"/>
                  <a:gd name="T142" fmla="+- 0 6343 3656"/>
                  <a:gd name="T143" fmla="*/ 6343 h 2966"/>
                  <a:gd name="T144" fmla="+- 0 2386 1019"/>
                  <a:gd name="T145" fmla="*/ T144 w 2375"/>
                  <a:gd name="T146" fmla="+- 0 6264 3656"/>
                  <a:gd name="T147" fmla="*/ 6264 h 2966"/>
                  <a:gd name="T148" fmla="+- 0 2407 1019"/>
                  <a:gd name="T149" fmla="*/ T148 w 2375"/>
                  <a:gd name="T150" fmla="+- 0 6238 3656"/>
                  <a:gd name="T151" fmla="*/ 6238 h 2966"/>
                  <a:gd name="T152" fmla="+- 0 2473 1019"/>
                  <a:gd name="T153" fmla="*/ T152 w 2375"/>
                  <a:gd name="T154" fmla="+- 0 6215 3656"/>
                  <a:gd name="T155" fmla="*/ 6215 h 2966"/>
                  <a:gd name="T156" fmla="+- 0 2540 1019"/>
                  <a:gd name="T157" fmla="*/ T156 w 2375"/>
                  <a:gd name="T158" fmla="+- 0 6190 3656"/>
                  <a:gd name="T159" fmla="*/ 6190 h 2966"/>
                  <a:gd name="T160" fmla="+- 0 2607 1019"/>
                  <a:gd name="T161" fmla="*/ T160 w 2375"/>
                  <a:gd name="T162" fmla="+- 0 6161 3656"/>
                  <a:gd name="T163" fmla="*/ 6161 h 2966"/>
                  <a:gd name="T164" fmla="+- 0 2673 1019"/>
                  <a:gd name="T165" fmla="*/ T164 w 2375"/>
                  <a:gd name="T166" fmla="+- 0 6129 3656"/>
                  <a:gd name="T167" fmla="*/ 6129 h 2966"/>
                  <a:gd name="T168" fmla="+- 0 2740 1019"/>
                  <a:gd name="T169" fmla="*/ T168 w 2375"/>
                  <a:gd name="T170" fmla="+- 0 6095 3656"/>
                  <a:gd name="T171" fmla="*/ 6095 h 2966"/>
                  <a:gd name="T172" fmla="+- 0 2805 1019"/>
                  <a:gd name="T173" fmla="*/ T172 w 2375"/>
                  <a:gd name="T174" fmla="+- 0 6058 3656"/>
                  <a:gd name="T175" fmla="*/ 6058 h 2966"/>
                  <a:gd name="T176" fmla="+- 0 2869 1019"/>
                  <a:gd name="T177" fmla="*/ T176 w 2375"/>
                  <a:gd name="T178" fmla="+- 0 6018 3656"/>
                  <a:gd name="T179" fmla="*/ 6018 h 2966"/>
                  <a:gd name="T180" fmla="+- 0 2931 1019"/>
                  <a:gd name="T181" fmla="*/ T180 w 2375"/>
                  <a:gd name="T182" fmla="+- 0 5975 3656"/>
                  <a:gd name="T183" fmla="*/ 5975 h 2966"/>
                  <a:gd name="T184" fmla="+- 0 2991 1019"/>
                  <a:gd name="T185" fmla="*/ T184 w 2375"/>
                  <a:gd name="T186" fmla="+- 0 5929 3656"/>
                  <a:gd name="T187" fmla="*/ 5929 h 2966"/>
                  <a:gd name="T188" fmla="+- 0 3049 1019"/>
                  <a:gd name="T189" fmla="*/ T188 w 2375"/>
                  <a:gd name="T190" fmla="+- 0 5881 3656"/>
                  <a:gd name="T191" fmla="*/ 5881 h 2966"/>
                  <a:gd name="T192" fmla="+- 0 3103 1019"/>
                  <a:gd name="T193" fmla="*/ T192 w 2375"/>
                  <a:gd name="T194" fmla="+- 0 5830 3656"/>
                  <a:gd name="T195" fmla="*/ 5830 h 2966"/>
                  <a:gd name="T196" fmla="+- 0 3154 1019"/>
                  <a:gd name="T197" fmla="*/ T196 w 2375"/>
                  <a:gd name="T198" fmla="+- 0 5776 3656"/>
                  <a:gd name="T199" fmla="*/ 5776 h 2966"/>
                  <a:gd name="T200" fmla="+- 0 3201 1019"/>
                  <a:gd name="T201" fmla="*/ T200 w 2375"/>
                  <a:gd name="T202" fmla="+- 0 5719 3656"/>
                  <a:gd name="T203" fmla="*/ 5719 h 2966"/>
                  <a:gd name="T204" fmla="+- 0 3245 1019"/>
                  <a:gd name="T205" fmla="*/ T204 w 2375"/>
                  <a:gd name="T206" fmla="+- 0 5659 3656"/>
                  <a:gd name="T207" fmla="*/ 5659 h 2966"/>
                  <a:gd name="T208" fmla="+- 0 3283 1019"/>
                  <a:gd name="T209" fmla="*/ T208 w 2375"/>
                  <a:gd name="T210" fmla="+- 0 5597 3656"/>
                  <a:gd name="T211" fmla="*/ 5597 h 2966"/>
                  <a:gd name="T212" fmla="+- 0 3312 1019"/>
                  <a:gd name="T213" fmla="*/ T212 w 2375"/>
                  <a:gd name="T214" fmla="+- 0 5542 3656"/>
                  <a:gd name="T215" fmla="*/ 5542 h 296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Lst>
                <a:rect l="0" t="0" r="r" b="b"/>
                <a:pathLst>
                  <a:path w="2375" h="2966">
                    <a:moveTo>
                      <a:pt x="2293" y="1886"/>
                    </a:moveTo>
                    <a:lnTo>
                      <a:pt x="356" y="1886"/>
                    </a:lnTo>
                    <a:lnTo>
                      <a:pt x="368" y="1897"/>
                    </a:lnTo>
                    <a:lnTo>
                      <a:pt x="377" y="1911"/>
                    </a:lnTo>
                    <a:lnTo>
                      <a:pt x="385" y="1926"/>
                    </a:lnTo>
                    <a:lnTo>
                      <a:pt x="396" y="1941"/>
                    </a:lnTo>
                    <a:lnTo>
                      <a:pt x="342" y="1990"/>
                    </a:lnTo>
                    <a:lnTo>
                      <a:pt x="389" y="2050"/>
                    </a:lnTo>
                    <a:lnTo>
                      <a:pt x="437" y="2109"/>
                    </a:lnTo>
                    <a:lnTo>
                      <a:pt x="487" y="2169"/>
                    </a:lnTo>
                    <a:lnTo>
                      <a:pt x="539" y="2227"/>
                    </a:lnTo>
                    <a:lnTo>
                      <a:pt x="592" y="2285"/>
                    </a:lnTo>
                    <a:lnTo>
                      <a:pt x="647" y="2341"/>
                    </a:lnTo>
                    <a:lnTo>
                      <a:pt x="704" y="2396"/>
                    </a:lnTo>
                    <a:lnTo>
                      <a:pt x="763" y="2449"/>
                    </a:lnTo>
                    <a:lnTo>
                      <a:pt x="824" y="2500"/>
                    </a:lnTo>
                    <a:lnTo>
                      <a:pt x="888" y="2548"/>
                    </a:lnTo>
                    <a:lnTo>
                      <a:pt x="954" y="2594"/>
                    </a:lnTo>
                    <a:lnTo>
                      <a:pt x="1023" y="2637"/>
                    </a:lnTo>
                    <a:lnTo>
                      <a:pt x="990" y="2854"/>
                    </a:lnTo>
                    <a:lnTo>
                      <a:pt x="1050" y="2904"/>
                    </a:lnTo>
                    <a:lnTo>
                      <a:pt x="1118" y="2941"/>
                    </a:lnTo>
                    <a:lnTo>
                      <a:pt x="1191" y="2962"/>
                    </a:lnTo>
                    <a:lnTo>
                      <a:pt x="1269" y="2966"/>
                    </a:lnTo>
                    <a:lnTo>
                      <a:pt x="1348" y="2951"/>
                    </a:lnTo>
                    <a:lnTo>
                      <a:pt x="1357" y="2945"/>
                    </a:lnTo>
                    <a:lnTo>
                      <a:pt x="1366" y="2940"/>
                    </a:lnTo>
                    <a:lnTo>
                      <a:pt x="1374" y="2934"/>
                    </a:lnTo>
                    <a:lnTo>
                      <a:pt x="1381" y="2926"/>
                    </a:lnTo>
                    <a:lnTo>
                      <a:pt x="1367" y="2925"/>
                    </a:lnTo>
                    <a:lnTo>
                      <a:pt x="1352" y="2925"/>
                    </a:lnTo>
                    <a:lnTo>
                      <a:pt x="1336" y="2924"/>
                    </a:lnTo>
                    <a:lnTo>
                      <a:pt x="1321" y="2921"/>
                    </a:lnTo>
                    <a:lnTo>
                      <a:pt x="1331" y="2844"/>
                    </a:lnTo>
                    <a:lnTo>
                      <a:pt x="1344" y="2765"/>
                    </a:lnTo>
                    <a:lnTo>
                      <a:pt x="1357" y="2687"/>
                    </a:lnTo>
                    <a:lnTo>
                      <a:pt x="1367" y="2608"/>
                    </a:lnTo>
                    <a:lnTo>
                      <a:pt x="1388" y="2582"/>
                    </a:lnTo>
                    <a:lnTo>
                      <a:pt x="1454" y="2559"/>
                    </a:lnTo>
                    <a:lnTo>
                      <a:pt x="1521" y="2534"/>
                    </a:lnTo>
                    <a:lnTo>
                      <a:pt x="1588" y="2505"/>
                    </a:lnTo>
                    <a:lnTo>
                      <a:pt x="1654" y="2473"/>
                    </a:lnTo>
                    <a:lnTo>
                      <a:pt x="1721" y="2439"/>
                    </a:lnTo>
                    <a:lnTo>
                      <a:pt x="1786" y="2402"/>
                    </a:lnTo>
                    <a:lnTo>
                      <a:pt x="1850" y="2362"/>
                    </a:lnTo>
                    <a:lnTo>
                      <a:pt x="1912" y="2319"/>
                    </a:lnTo>
                    <a:lnTo>
                      <a:pt x="1972" y="2273"/>
                    </a:lnTo>
                    <a:lnTo>
                      <a:pt x="2030" y="2225"/>
                    </a:lnTo>
                    <a:lnTo>
                      <a:pt x="2084" y="2174"/>
                    </a:lnTo>
                    <a:lnTo>
                      <a:pt x="2135" y="2120"/>
                    </a:lnTo>
                    <a:lnTo>
                      <a:pt x="2182" y="2063"/>
                    </a:lnTo>
                    <a:lnTo>
                      <a:pt x="2226" y="2003"/>
                    </a:lnTo>
                    <a:lnTo>
                      <a:pt x="2264" y="1941"/>
                    </a:lnTo>
                    <a:lnTo>
                      <a:pt x="2293" y="1886"/>
                    </a:lnTo>
                    <a:close/>
                  </a:path>
                </a:pathLst>
              </a:custGeom>
              <a:solidFill>
                <a:srgbClr val="FBF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26" name="Freeform 202"/>
              <p:cNvSpPr>
                <a:spLocks/>
              </p:cNvSpPr>
              <p:nvPr/>
            </p:nvSpPr>
            <p:spPr bwMode="auto">
              <a:xfrm>
                <a:off x="1019" y="3656"/>
                <a:ext cx="2375" cy="2966"/>
              </a:xfrm>
              <a:custGeom>
                <a:avLst/>
                <a:gdLst>
                  <a:gd name="T0" fmla="+- 0 1257 1019"/>
                  <a:gd name="T1" fmla="*/ T0 w 2375"/>
                  <a:gd name="T2" fmla="+- 0 5160 3656"/>
                  <a:gd name="T3" fmla="*/ 5160 h 2966"/>
                  <a:gd name="T4" fmla="+- 0 1185 1019"/>
                  <a:gd name="T5" fmla="*/ T4 w 2375"/>
                  <a:gd name="T6" fmla="+- 0 5178 3656"/>
                  <a:gd name="T7" fmla="*/ 5178 h 2966"/>
                  <a:gd name="T8" fmla="+- 0 1123 1019"/>
                  <a:gd name="T9" fmla="*/ T8 w 2375"/>
                  <a:gd name="T10" fmla="+- 0 5204 3656"/>
                  <a:gd name="T11" fmla="*/ 5204 h 2966"/>
                  <a:gd name="T12" fmla="+- 0 1072 1019"/>
                  <a:gd name="T13" fmla="*/ T12 w 2375"/>
                  <a:gd name="T14" fmla="+- 0 5246 3656"/>
                  <a:gd name="T15" fmla="*/ 5246 h 2966"/>
                  <a:gd name="T16" fmla="+- 0 1034 1019"/>
                  <a:gd name="T17" fmla="*/ T16 w 2375"/>
                  <a:gd name="T18" fmla="+- 0 5313 3656"/>
                  <a:gd name="T19" fmla="*/ 5313 h 2966"/>
                  <a:gd name="T20" fmla="+- 0 1019 1019"/>
                  <a:gd name="T21" fmla="*/ T20 w 2375"/>
                  <a:gd name="T22" fmla="+- 0 5382 3656"/>
                  <a:gd name="T23" fmla="*/ 5382 h 2966"/>
                  <a:gd name="T24" fmla="+- 0 1026 1019"/>
                  <a:gd name="T25" fmla="*/ T24 w 2375"/>
                  <a:gd name="T26" fmla="+- 0 5419 3656"/>
                  <a:gd name="T27" fmla="*/ 5419 h 2966"/>
                  <a:gd name="T28" fmla="+- 0 1094 1019"/>
                  <a:gd name="T29" fmla="*/ T28 w 2375"/>
                  <a:gd name="T30" fmla="+- 0 5508 3656"/>
                  <a:gd name="T31" fmla="*/ 5508 h 2966"/>
                  <a:gd name="T32" fmla="+- 0 1149 1019"/>
                  <a:gd name="T33" fmla="*/ T32 w 2375"/>
                  <a:gd name="T34" fmla="+- 0 5557 3656"/>
                  <a:gd name="T35" fmla="*/ 5557 h 2966"/>
                  <a:gd name="T36" fmla="+- 0 1212 1019"/>
                  <a:gd name="T37" fmla="*/ T36 w 2375"/>
                  <a:gd name="T38" fmla="+- 0 5588 3656"/>
                  <a:gd name="T39" fmla="*/ 5588 h 2966"/>
                  <a:gd name="T40" fmla="+- 0 1289 1019"/>
                  <a:gd name="T41" fmla="*/ T40 w 2375"/>
                  <a:gd name="T42" fmla="+- 0 5590 3656"/>
                  <a:gd name="T43" fmla="*/ 5590 h 2966"/>
                  <a:gd name="T44" fmla="+- 0 1319 1019"/>
                  <a:gd name="T45" fmla="*/ T44 w 2375"/>
                  <a:gd name="T46" fmla="+- 0 5587 3656"/>
                  <a:gd name="T47" fmla="*/ 5587 h 2966"/>
                  <a:gd name="T48" fmla="+- 0 1339 1019"/>
                  <a:gd name="T49" fmla="*/ T48 w 2375"/>
                  <a:gd name="T50" fmla="+- 0 5577 3656"/>
                  <a:gd name="T51" fmla="*/ 5577 h 2966"/>
                  <a:gd name="T52" fmla="+- 0 1355 1019"/>
                  <a:gd name="T53" fmla="*/ T52 w 2375"/>
                  <a:gd name="T54" fmla="+- 0 5562 3656"/>
                  <a:gd name="T55" fmla="*/ 5562 h 2966"/>
                  <a:gd name="T56" fmla="+- 0 1375 1019"/>
                  <a:gd name="T57" fmla="*/ T56 w 2375"/>
                  <a:gd name="T58" fmla="+- 0 5542 3656"/>
                  <a:gd name="T59" fmla="*/ 5542 h 2966"/>
                  <a:gd name="T60" fmla="+- 0 3312 1019"/>
                  <a:gd name="T61" fmla="*/ T60 w 2375"/>
                  <a:gd name="T62" fmla="+- 0 5542 3656"/>
                  <a:gd name="T63" fmla="*/ 5542 h 2966"/>
                  <a:gd name="T64" fmla="+- 0 3345 1019"/>
                  <a:gd name="T65" fmla="*/ T64 w 2375"/>
                  <a:gd name="T66" fmla="+- 0 5464 3656"/>
                  <a:gd name="T67" fmla="*/ 5464 h 2966"/>
                  <a:gd name="T68" fmla="+- 0 3368 1019"/>
                  <a:gd name="T69" fmla="*/ T68 w 2375"/>
                  <a:gd name="T70" fmla="+- 0 5394 3656"/>
                  <a:gd name="T71" fmla="*/ 5394 h 2966"/>
                  <a:gd name="T72" fmla="+- 0 3384 1019"/>
                  <a:gd name="T73" fmla="*/ T72 w 2375"/>
                  <a:gd name="T74" fmla="+- 0 5321 3656"/>
                  <a:gd name="T75" fmla="*/ 5321 h 2966"/>
                  <a:gd name="T76" fmla="+- 0 3394 1019"/>
                  <a:gd name="T77" fmla="*/ T76 w 2375"/>
                  <a:gd name="T78" fmla="+- 0 5245 3656"/>
                  <a:gd name="T79" fmla="*/ 5245 h 2966"/>
                  <a:gd name="T80" fmla="+- 0 3390 1019"/>
                  <a:gd name="T81" fmla="*/ T80 w 2375"/>
                  <a:gd name="T82" fmla="+- 0 5173 3656"/>
                  <a:gd name="T83" fmla="*/ 5173 h 2966"/>
                  <a:gd name="T84" fmla="+- 0 1320 1019"/>
                  <a:gd name="T85" fmla="*/ T84 w 2375"/>
                  <a:gd name="T86" fmla="+- 0 5173 3656"/>
                  <a:gd name="T87" fmla="*/ 5173 h 2966"/>
                  <a:gd name="T88" fmla="+- 0 1302 1019"/>
                  <a:gd name="T89" fmla="*/ T88 w 2375"/>
                  <a:gd name="T90" fmla="+- 0 5170 3656"/>
                  <a:gd name="T91" fmla="*/ 5170 h 2966"/>
                  <a:gd name="T92" fmla="+- 0 1283 1019"/>
                  <a:gd name="T93" fmla="*/ T92 w 2375"/>
                  <a:gd name="T94" fmla="+- 0 5162 3656"/>
                  <a:gd name="T95" fmla="*/ 5162 h 2966"/>
                  <a:gd name="T96" fmla="+- 0 1257 1019"/>
                  <a:gd name="T97" fmla="*/ T96 w 2375"/>
                  <a:gd name="T98" fmla="+- 0 5160 3656"/>
                  <a:gd name="T99" fmla="*/ 5160 h 296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2375" h="2966">
                    <a:moveTo>
                      <a:pt x="238" y="1504"/>
                    </a:moveTo>
                    <a:lnTo>
                      <a:pt x="166" y="1522"/>
                    </a:lnTo>
                    <a:lnTo>
                      <a:pt x="104" y="1548"/>
                    </a:lnTo>
                    <a:lnTo>
                      <a:pt x="53" y="1590"/>
                    </a:lnTo>
                    <a:lnTo>
                      <a:pt x="15" y="1657"/>
                    </a:lnTo>
                    <a:lnTo>
                      <a:pt x="0" y="1726"/>
                    </a:lnTo>
                    <a:lnTo>
                      <a:pt x="7" y="1763"/>
                    </a:lnTo>
                    <a:lnTo>
                      <a:pt x="75" y="1852"/>
                    </a:lnTo>
                    <a:lnTo>
                      <a:pt x="130" y="1901"/>
                    </a:lnTo>
                    <a:lnTo>
                      <a:pt x="193" y="1932"/>
                    </a:lnTo>
                    <a:lnTo>
                      <a:pt x="270" y="1934"/>
                    </a:lnTo>
                    <a:lnTo>
                      <a:pt x="300" y="1931"/>
                    </a:lnTo>
                    <a:lnTo>
                      <a:pt x="320" y="1921"/>
                    </a:lnTo>
                    <a:lnTo>
                      <a:pt x="336" y="1906"/>
                    </a:lnTo>
                    <a:lnTo>
                      <a:pt x="356" y="1886"/>
                    </a:lnTo>
                    <a:lnTo>
                      <a:pt x="2293" y="1886"/>
                    </a:lnTo>
                    <a:lnTo>
                      <a:pt x="2326" y="1808"/>
                    </a:lnTo>
                    <a:lnTo>
                      <a:pt x="2349" y="1738"/>
                    </a:lnTo>
                    <a:lnTo>
                      <a:pt x="2365" y="1665"/>
                    </a:lnTo>
                    <a:lnTo>
                      <a:pt x="2375" y="1589"/>
                    </a:lnTo>
                    <a:lnTo>
                      <a:pt x="2371" y="1517"/>
                    </a:lnTo>
                    <a:lnTo>
                      <a:pt x="301" y="1517"/>
                    </a:lnTo>
                    <a:lnTo>
                      <a:pt x="283" y="1514"/>
                    </a:lnTo>
                    <a:lnTo>
                      <a:pt x="264" y="1506"/>
                    </a:lnTo>
                    <a:lnTo>
                      <a:pt x="238" y="1504"/>
                    </a:lnTo>
                    <a:close/>
                  </a:path>
                </a:pathLst>
              </a:custGeom>
              <a:solidFill>
                <a:srgbClr val="FBF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27" name="Freeform 203"/>
              <p:cNvSpPr>
                <a:spLocks/>
              </p:cNvSpPr>
              <p:nvPr/>
            </p:nvSpPr>
            <p:spPr bwMode="auto">
              <a:xfrm>
                <a:off x="1019" y="3656"/>
                <a:ext cx="2375" cy="2966"/>
              </a:xfrm>
              <a:custGeom>
                <a:avLst/>
                <a:gdLst>
                  <a:gd name="T0" fmla="+- 0 1350 1019"/>
                  <a:gd name="T1" fmla="*/ T0 w 2375"/>
                  <a:gd name="T2" fmla="+- 0 4321 3656"/>
                  <a:gd name="T3" fmla="*/ 4321 h 2966"/>
                  <a:gd name="T4" fmla="+- 0 1378 1019"/>
                  <a:gd name="T5" fmla="*/ T4 w 2375"/>
                  <a:gd name="T6" fmla="+- 0 4392 3656"/>
                  <a:gd name="T7" fmla="*/ 4392 h 2966"/>
                  <a:gd name="T8" fmla="+- 0 1393 1019"/>
                  <a:gd name="T9" fmla="*/ T8 w 2375"/>
                  <a:gd name="T10" fmla="+- 0 4464 3656"/>
                  <a:gd name="T11" fmla="*/ 4464 h 2966"/>
                  <a:gd name="T12" fmla="+- 0 1399 1019"/>
                  <a:gd name="T13" fmla="*/ T12 w 2375"/>
                  <a:gd name="T14" fmla="+- 0 4539 3656"/>
                  <a:gd name="T15" fmla="*/ 4539 h 2966"/>
                  <a:gd name="T16" fmla="+- 0 1400 1019"/>
                  <a:gd name="T17" fmla="*/ T16 w 2375"/>
                  <a:gd name="T18" fmla="+- 0 4614 3656"/>
                  <a:gd name="T19" fmla="*/ 4614 h 2966"/>
                  <a:gd name="T20" fmla="+- 0 1398 1019"/>
                  <a:gd name="T21" fmla="*/ T20 w 2375"/>
                  <a:gd name="T22" fmla="+- 0 4692 3656"/>
                  <a:gd name="T23" fmla="*/ 4692 h 2966"/>
                  <a:gd name="T24" fmla="+- 0 1396 1019"/>
                  <a:gd name="T25" fmla="*/ T24 w 2375"/>
                  <a:gd name="T26" fmla="+- 0 4768 3656"/>
                  <a:gd name="T27" fmla="*/ 4768 h 2966"/>
                  <a:gd name="T28" fmla="+- 0 1399 1019"/>
                  <a:gd name="T29" fmla="*/ T28 w 2375"/>
                  <a:gd name="T30" fmla="+- 0 4846 3656"/>
                  <a:gd name="T31" fmla="*/ 4846 h 2966"/>
                  <a:gd name="T32" fmla="+- 0 1409 1019"/>
                  <a:gd name="T33" fmla="*/ T32 w 2375"/>
                  <a:gd name="T34" fmla="+- 0 4925 3656"/>
                  <a:gd name="T35" fmla="*/ 4925 h 2966"/>
                  <a:gd name="T36" fmla="+- 0 1430 1019"/>
                  <a:gd name="T37" fmla="*/ T36 w 2375"/>
                  <a:gd name="T38" fmla="+- 0 5004 3656"/>
                  <a:gd name="T39" fmla="*/ 5004 h 2966"/>
                  <a:gd name="T40" fmla="+- 0 1438 1019"/>
                  <a:gd name="T41" fmla="*/ T40 w 2375"/>
                  <a:gd name="T42" fmla="+- 0 5022 3656"/>
                  <a:gd name="T43" fmla="*/ 5022 h 2966"/>
                  <a:gd name="T44" fmla="+- 0 1442 1019"/>
                  <a:gd name="T45" fmla="*/ T44 w 2375"/>
                  <a:gd name="T46" fmla="+- 0 5032 3656"/>
                  <a:gd name="T47" fmla="*/ 5032 h 2966"/>
                  <a:gd name="T48" fmla="+- 0 1442 1019"/>
                  <a:gd name="T49" fmla="*/ T48 w 2375"/>
                  <a:gd name="T50" fmla="+- 0 5041 3656"/>
                  <a:gd name="T51" fmla="*/ 5041 h 2966"/>
                  <a:gd name="T52" fmla="+- 0 1417 1019"/>
                  <a:gd name="T53" fmla="*/ T52 w 2375"/>
                  <a:gd name="T54" fmla="+- 0 5056 3656"/>
                  <a:gd name="T55" fmla="*/ 5056 h 2966"/>
                  <a:gd name="T56" fmla="+- 0 1393 1019"/>
                  <a:gd name="T57" fmla="*/ T56 w 2375"/>
                  <a:gd name="T58" fmla="+- 0 5074 3656"/>
                  <a:gd name="T59" fmla="*/ 5074 h 2966"/>
                  <a:gd name="T60" fmla="+- 0 1369 1019"/>
                  <a:gd name="T61" fmla="*/ T60 w 2375"/>
                  <a:gd name="T62" fmla="+- 0 5091 3656"/>
                  <a:gd name="T63" fmla="*/ 5091 h 2966"/>
                  <a:gd name="T64" fmla="+- 0 1343 1019"/>
                  <a:gd name="T65" fmla="*/ T64 w 2375"/>
                  <a:gd name="T66" fmla="+- 0 5102 3656"/>
                  <a:gd name="T67" fmla="*/ 5102 h 2966"/>
                  <a:gd name="T68" fmla="+- 0 1358 1019"/>
                  <a:gd name="T69" fmla="*/ T68 w 2375"/>
                  <a:gd name="T70" fmla="+- 0 5112 3656"/>
                  <a:gd name="T71" fmla="*/ 5112 h 2966"/>
                  <a:gd name="T72" fmla="+- 0 1360 1019"/>
                  <a:gd name="T73" fmla="*/ T72 w 2375"/>
                  <a:gd name="T74" fmla="+- 0 5126 3656"/>
                  <a:gd name="T75" fmla="*/ 5126 h 2966"/>
                  <a:gd name="T76" fmla="+- 0 1354 1019"/>
                  <a:gd name="T77" fmla="*/ T76 w 2375"/>
                  <a:gd name="T78" fmla="+- 0 5142 3656"/>
                  <a:gd name="T79" fmla="*/ 5142 h 2966"/>
                  <a:gd name="T80" fmla="+- 0 1343 1019"/>
                  <a:gd name="T81" fmla="*/ T80 w 2375"/>
                  <a:gd name="T82" fmla="+- 0 5156 3656"/>
                  <a:gd name="T83" fmla="*/ 5156 h 2966"/>
                  <a:gd name="T84" fmla="+- 0 1320 1019"/>
                  <a:gd name="T85" fmla="*/ T84 w 2375"/>
                  <a:gd name="T86" fmla="+- 0 5173 3656"/>
                  <a:gd name="T87" fmla="*/ 5173 h 2966"/>
                  <a:gd name="T88" fmla="+- 0 3390 1019"/>
                  <a:gd name="T89" fmla="*/ T88 w 2375"/>
                  <a:gd name="T90" fmla="+- 0 5173 3656"/>
                  <a:gd name="T91" fmla="*/ 5173 h 2966"/>
                  <a:gd name="T92" fmla="+- 0 3379 1019"/>
                  <a:gd name="T93" fmla="*/ T92 w 2375"/>
                  <a:gd name="T94" fmla="+- 0 5091 3656"/>
                  <a:gd name="T95" fmla="*/ 5091 h 2966"/>
                  <a:gd name="T96" fmla="+- 0 3360 1019"/>
                  <a:gd name="T97" fmla="*/ T96 w 2375"/>
                  <a:gd name="T98" fmla="+- 0 5020 3656"/>
                  <a:gd name="T99" fmla="*/ 5020 h 2966"/>
                  <a:gd name="T100" fmla="+- 0 3337 1019"/>
                  <a:gd name="T101" fmla="*/ T100 w 2375"/>
                  <a:gd name="T102" fmla="+- 0 4951 3656"/>
                  <a:gd name="T103" fmla="*/ 4951 h 2966"/>
                  <a:gd name="T104" fmla="+- 0 3308 1019"/>
                  <a:gd name="T105" fmla="*/ T104 w 2375"/>
                  <a:gd name="T106" fmla="+- 0 4884 3656"/>
                  <a:gd name="T107" fmla="*/ 4884 h 2966"/>
                  <a:gd name="T108" fmla="+- 0 3276 1019"/>
                  <a:gd name="T109" fmla="*/ T108 w 2375"/>
                  <a:gd name="T110" fmla="+- 0 4819 3656"/>
                  <a:gd name="T111" fmla="*/ 4819 h 2966"/>
                  <a:gd name="T112" fmla="+- 0 3242 1019"/>
                  <a:gd name="T113" fmla="*/ T112 w 2375"/>
                  <a:gd name="T114" fmla="+- 0 4755 3656"/>
                  <a:gd name="T115" fmla="*/ 4755 h 2966"/>
                  <a:gd name="T116" fmla="+- 0 3206 1019"/>
                  <a:gd name="T117" fmla="*/ T116 w 2375"/>
                  <a:gd name="T118" fmla="+- 0 4692 3656"/>
                  <a:gd name="T119" fmla="*/ 4692 h 2966"/>
                  <a:gd name="T120" fmla="+- 0 3170 1019"/>
                  <a:gd name="T121" fmla="*/ T120 w 2375"/>
                  <a:gd name="T122" fmla="+- 0 4630 3656"/>
                  <a:gd name="T123" fmla="*/ 4630 h 2966"/>
                  <a:gd name="T124" fmla="+- 0 3134 1019"/>
                  <a:gd name="T125" fmla="*/ T124 w 2375"/>
                  <a:gd name="T126" fmla="+- 0 4566 3656"/>
                  <a:gd name="T127" fmla="*/ 4566 h 2966"/>
                  <a:gd name="T128" fmla="+- 0 3099 1019"/>
                  <a:gd name="T129" fmla="*/ T128 w 2375"/>
                  <a:gd name="T130" fmla="+- 0 4502 3656"/>
                  <a:gd name="T131" fmla="*/ 4502 h 2966"/>
                  <a:gd name="T132" fmla="+- 0 3067 1019"/>
                  <a:gd name="T133" fmla="*/ T132 w 2375"/>
                  <a:gd name="T134" fmla="+- 0 4437 3656"/>
                  <a:gd name="T135" fmla="*/ 4437 h 2966"/>
                  <a:gd name="T136" fmla="+- 0 3039 1019"/>
                  <a:gd name="T137" fmla="*/ T136 w 2375"/>
                  <a:gd name="T138" fmla="+- 0 4370 3656"/>
                  <a:gd name="T139" fmla="*/ 4370 h 2966"/>
                  <a:gd name="T140" fmla="+- 0 3035 1019"/>
                  <a:gd name="T141" fmla="*/ T140 w 2375"/>
                  <a:gd name="T142" fmla="+- 0 4357 3656"/>
                  <a:gd name="T143" fmla="*/ 4357 h 2966"/>
                  <a:gd name="T144" fmla="+- 0 1411 1019"/>
                  <a:gd name="T145" fmla="*/ T144 w 2375"/>
                  <a:gd name="T146" fmla="+- 0 4357 3656"/>
                  <a:gd name="T147" fmla="*/ 4357 h 2966"/>
                  <a:gd name="T148" fmla="+- 0 1392 1019"/>
                  <a:gd name="T149" fmla="*/ T148 w 2375"/>
                  <a:gd name="T150" fmla="+- 0 4348 3656"/>
                  <a:gd name="T151" fmla="*/ 4348 h 2966"/>
                  <a:gd name="T152" fmla="+- 0 1371 1019"/>
                  <a:gd name="T153" fmla="*/ T152 w 2375"/>
                  <a:gd name="T154" fmla="+- 0 4332 3656"/>
                  <a:gd name="T155" fmla="*/ 4332 h 2966"/>
                  <a:gd name="T156" fmla="+- 0 1350 1019"/>
                  <a:gd name="T157" fmla="*/ T156 w 2375"/>
                  <a:gd name="T158" fmla="+- 0 4321 3656"/>
                  <a:gd name="T159" fmla="*/ 4321 h 296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Lst>
                <a:rect l="0" t="0" r="r" b="b"/>
                <a:pathLst>
                  <a:path w="2375" h="2966">
                    <a:moveTo>
                      <a:pt x="331" y="665"/>
                    </a:moveTo>
                    <a:lnTo>
                      <a:pt x="359" y="736"/>
                    </a:lnTo>
                    <a:lnTo>
                      <a:pt x="374" y="808"/>
                    </a:lnTo>
                    <a:lnTo>
                      <a:pt x="380" y="883"/>
                    </a:lnTo>
                    <a:lnTo>
                      <a:pt x="381" y="958"/>
                    </a:lnTo>
                    <a:lnTo>
                      <a:pt x="379" y="1036"/>
                    </a:lnTo>
                    <a:lnTo>
                      <a:pt x="377" y="1112"/>
                    </a:lnTo>
                    <a:lnTo>
                      <a:pt x="380" y="1190"/>
                    </a:lnTo>
                    <a:lnTo>
                      <a:pt x="390" y="1269"/>
                    </a:lnTo>
                    <a:lnTo>
                      <a:pt x="411" y="1348"/>
                    </a:lnTo>
                    <a:lnTo>
                      <a:pt x="419" y="1366"/>
                    </a:lnTo>
                    <a:lnTo>
                      <a:pt x="423" y="1376"/>
                    </a:lnTo>
                    <a:lnTo>
                      <a:pt x="423" y="1385"/>
                    </a:lnTo>
                    <a:lnTo>
                      <a:pt x="398" y="1400"/>
                    </a:lnTo>
                    <a:lnTo>
                      <a:pt x="374" y="1418"/>
                    </a:lnTo>
                    <a:lnTo>
                      <a:pt x="350" y="1435"/>
                    </a:lnTo>
                    <a:lnTo>
                      <a:pt x="324" y="1446"/>
                    </a:lnTo>
                    <a:lnTo>
                      <a:pt x="339" y="1456"/>
                    </a:lnTo>
                    <a:lnTo>
                      <a:pt x="341" y="1470"/>
                    </a:lnTo>
                    <a:lnTo>
                      <a:pt x="335" y="1486"/>
                    </a:lnTo>
                    <a:lnTo>
                      <a:pt x="324" y="1500"/>
                    </a:lnTo>
                    <a:lnTo>
                      <a:pt x="301" y="1517"/>
                    </a:lnTo>
                    <a:lnTo>
                      <a:pt x="2371" y="1517"/>
                    </a:lnTo>
                    <a:lnTo>
                      <a:pt x="2360" y="1435"/>
                    </a:lnTo>
                    <a:lnTo>
                      <a:pt x="2341" y="1364"/>
                    </a:lnTo>
                    <a:lnTo>
                      <a:pt x="2318" y="1295"/>
                    </a:lnTo>
                    <a:lnTo>
                      <a:pt x="2289" y="1228"/>
                    </a:lnTo>
                    <a:lnTo>
                      <a:pt x="2257" y="1163"/>
                    </a:lnTo>
                    <a:lnTo>
                      <a:pt x="2223" y="1099"/>
                    </a:lnTo>
                    <a:lnTo>
                      <a:pt x="2187" y="1036"/>
                    </a:lnTo>
                    <a:lnTo>
                      <a:pt x="2151" y="974"/>
                    </a:lnTo>
                    <a:lnTo>
                      <a:pt x="2115" y="910"/>
                    </a:lnTo>
                    <a:lnTo>
                      <a:pt x="2080" y="846"/>
                    </a:lnTo>
                    <a:lnTo>
                      <a:pt x="2048" y="781"/>
                    </a:lnTo>
                    <a:lnTo>
                      <a:pt x="2020" y="714"/>
                    </a:lnTo>
                    <a:lnTo>
                      <a:pt x="2016" y="701"/>
                    </a:lnTo>
                    <a:lnTo>
                      <a:pt x="392" y="701"/>
                    </a:lnTo>
                    <a:lnTo>
                      <a:pt x="373" y="692"/>
                    </a:lnTo>
                    <a:lnTo>
                      <a:pt x="352" y="676"/>
                    </a:lnTo>
                    <a:lnTo>
                      <a:pt x="331" y="665"/>
                    </a:lnTo>
                    <a:close/>
                  </a:path>
                </a:pathLst>
              </a:custGeom>
              <a:solidFill>
                <a:srgbClr val="FBF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92" name="Freeform 204"/>
              <p:cNvSpPr>
                <a:spLocks/>
              </p:cNvSpPr>
              <p:nvPr/>
            </p:nvSpPr>
            <p:spPr bwMode="auto">
              <a:xfrm>
                <a:off x="1019" y="3656"/>
                <a:ext cx="2375" cy="2966"/>
              </a:xfrm>
              <a:custGeom>
                <a:avLst/>
                <a:gdLst>
                  <a:gd name="T0" fmla="+- 0 2290 1019"/>
                  <a:gd name="T1" fmla="*/ T0 w 2375"/>
                  <a:gd name="T2" fmla="+- 0 3734 3656"/>
                  <a:gd name="T3" fmla="*/ 3734 h 2966"/>
                  <a:gd name="T4" fmla="+- 0 2209 1019"/>
                  <a:gd name="T5" fmla="*/ T4 w 2375"/>
                  <a:gd name="T6" fmla="+- 0 3735 3656"/>
                  <a:gd name="T7" fmla="*/ 3735 h 2966"/>
                  <a:gd name="T8" fmla="+- 0 2128 1019"/>
                  <a:gd name="T9" fmla="*/ T8 w 2375"/>
                  <a:gd name="T10" fmla="+- 0 3740 3656"/>
                  <a:gd name="T11" fmla="*/ 3740 h 2966"/>
                  <a:gd name="T12" fmla="+- 0 2046 1019"/>
                  <a:gd name="T13" fmla="*/ T12 w 2375"/>
                  <a:gd name="T14" fmla="+- 0 3750 3656"/>
                  <a:gd name="T15" fmla="*/ 3750 h 2966"/>
                  <a:gd name="T16" fmla="+- 0 1965 1019"/>
                  <a:gd name="T17" fmla="*/ T16 w 2375"/>
                  <a:gd name="T18" fmla="+- 0 3764 3656"/>
                  <a:gd name="T19" fmla="*/ 3764 h 2966"/>
                  <a:gd name="T20" fmla="+- 0 1885 1019"/>
                  <a:gd name="T21" fmla="*/ T20 w 2375"/>
                  <a:gd name="T22" fmla="+- 0 3781 3656"/>
                  <a:gd name="T23" fmla="*/ 3781 h 2966"/>
                  <a:gd name="T24" fmla="+- 0 1807 1019"/>
                  <a:gd name="T25" fmla="*/ T24 w 2375"/>
                  <a:gd name="T26" fmla="+- 0 3801 3656"/>
                  <a:gd name="T27" fmla="*/ 3801 h 2966"/>
                  <a:gd name="T28" fmla="+- 0 1730 1019"/>
                  <a:gd name="T29" fmla="*/ T28 w 2375"/>
                  <a:gd name="T30" fmla="+- 0 3825 3656"/>
                  <a:gd name="T31" fmla="*/ 3825 h 2966"/>
                  <a:gd name="T32" fmla="+- 0 1655 1019"/>
                  <a:gd name="T33" fmla="*/ T32 w 2375"/>
                  <a:gd name="T34" fmla="+- 0 3850 3656"/>
                  <a:gd name="T35" fmla="*/ 3850 h 2966"/>
                  <a:gd name="T36" fmla="+- 0 1583 1019"/>
                  <a:gd name="T37" fmla="*/ T36 w 2375"/>
                  <a:gd name="T38" fmla="+- 0 3877 3656"/>
                  <a:gd name="T39" fmla="*/ 3877 h 2966"/>
                  <a:gd name="T40" fmla="+- 0 1598 1019"/>
                  <a:gd name="T41" fmla="*/ T40 w 2375"/>
                  <a:gd name="T42" fmla="+- 0 3905 3656"/>
                  <a:gd name="T43" fmla="*/ 3905 h 2966"/>
                  <a:gd name="T44" fmla="+- 0 1617 1019"/>
                  <a:gd name="T45" fmla="*/ T44 w 2375"/>
                  <a:gd name="T46" fmla="+- 0 3933 3656"/>
                  <a:gd name="T47" fmla="*/ 3933 h 2966"/>
                  <a:gd name="T48" fmla="+- 0 1634 1019"/>
                  <a:gd name="T49" fmla="*/ T48 w 2375"/>
                  <a:gd name="T50" fmla="+- 0 3963 3656"/>
                  <a:gd name="T51" fmla="*/ 3963 h 2966"/>
                  <a:gd name="T52" fmla="+- 0 1647 1019"/>
                  <a:gd name="T53" fmla="*/ T52 w 2375"/>
                  <a:gd name="T54" fmla="+- 0 3995 3656"/>
                  <a:gd name="T55" fmla="*/ 3995 h 2966"/>
                  <a:gd name="T56" fmla="+- 0 1619 1019"/>
                  <a:gd name="T57" fmla="*/ T56 w 2375"/>
                  <a:gd name="T58" fmla="+- 0 4010 3656"/>
                  <a:gd name="T59" fmla="*/ 4010 h 2966"/>
                  <a:gd name="T60" fmla="+- 0 1590 1019"/>
                  <a:gd name="T61" fmla="*/ T60 w 2375"/>
                  <a:gd name="T62" fmla="+- 0 4015 3656"/>
                  <a:gd name="T63" fmla="*/ 4015 h 2966"/>
                  <a:gd name="T64" fmla="+- 0 1559 1019"/>
                  <a:gd name="T65" fmla="*/ T64 w 2375"/>
                  <a:gd name="T66" fmla="+- 0 4018 3656"/>
                  <a:gd name="T67" fmla="*/ 4018 h 2966"/>
                  <a:gd name="T68" fmla="+- 0 1527 1019"/>
                  <a:gd name="T69" fmla="*/ T68 w 2375"/>
                  <a:gd name="T70" fmla="+- 0 4026 3656"/>
                  <a:gd name="T71" fmla="*/ 4026 h 2966"/>
                  <a:gd name="T72" fmla="+- 0 1489 1019"/>
                  <a:gd name="T73" fmla="*/ T72 w 2375"/>
                  <a:gd name="T74" fmla="+- 0 4037 3656"/>
                  <a:gd name="T75" fmla="*/ 4037 h 2966"/>
                  <a:gd name="T76" fmla="+- 0 1452 1019"/>
                  <a:gd name="T77" fmla="*/ T76 w 2375"/>
                  <a:gd name="T78" fmla="+- 0 4051 3656"/>
                  <a:gd name="T79" fmla="*/ 4051 h 2966"/>
                  <a:gd name="T80" fmla="+- 0 1416 1019"/>
                  <a:gd name="T81" fmla="*/ T80 w 2375"/>
                  <a:gd name="T82" fmla="+- 0 4068 3656"/>
                  <a:gd name="T83" fmla="*/ 4068 h 2966"/>
                  <a:gd name="T84" fmla="+- 0 1383 1019"/>
                  <a:gd name="T85" fmla="*/ T84 w 2375"/>
                  <a:gd name="T86" fmla="+- 0 4088 3656"/>
                  <a:gd name="T87" fmla="*/ 4088 h 2966"/>
                  <a:gd name="T88" fmla="+- 0 1398 1019"/>
                  <a:gd name="T89" fmla="*/ T88 w 2375"/>
                  <a:gd name="T90" fmla="+- 0 4151 3656"/>
                  <a:gd name="T91" fmla="*/ 4151 h 2966"/>
                  <a:gd name="T92" fmla="+- 0 1411 1019"/>
                  <a:gd name="T93" fmla="*/ T92 w 2375"/>
                  <a:gd name="T94" fmla="+- 0 4212 3656"/>
                  <a:gd name="T95" fmla="*/ 4212 h 2966"/>
                  <a:gd name="T96" fmla="+- 0 1422 1019"/>
                  <a:gd name="T97" fmla="*/ T96 w 2375"/>
                  <a:gd name="T98" fmla="+- 0 4275 3656"/>
                  <a:gd name="T99" fmla="*/ 4275 h 2966"/>
                  <a:gd name="T100" fmla="+- 0 1430 1019"/>
                  <a:gd name="T101" fmla="*/ T100 w 2375"/>
                  <a:gd name="T102" fmla="+- 0 4342 3656"/>
                  <a:gd name="T103" fmla="*/ 4342 h 2966"/>
                  <a:gd name="T104" fmla="+- 0 1411 1019"/>
                  <a:gd name="T105" fmla="*/ T104 w 2375"/>
                  <a:gd name="T106" fmla="+- 0 4357 3656"/>
                  <a:gd name="T107" fmla="*/ 4357 h 2966"/>
                  <a:gd name="T108" fmla="+- 0 3035 1019"/>
                  <a:gd name="T109" fmla="*/ T108 w 2375"/>
                  <a:gd name="T110" fmla="+- 0 4357 3656"/>
                  <a:gd name="T111" fmla="*/ 4357 h 2966"/>
                  <a:gd name="T112" fmla="+- 0 3015 1019"/>
                  <a:gd name="T113" fmla="*/ T112 w 2375"/>
                  <a:gd name="T114" fmla="+- 0 4300 3656"/>
                  <a:gd name="T115" fmla="*/ 4300 h 2966"/>
                  <a:gd name="T116" fmla="+- 0 2989 1019"/>
                  <a:gd name="T117" fmla="*/ T116 w 2375"/>
                  <a:gd name="T118" fmla="+- 0 4232 3656"/>
                  <a:gd name="T119" fmla="*/ 4232 h 2966"/>
                  <a:gd name="T120" fmla="+- 0 2938 1019"/>
                  <a:gd name="T121" fmla="*/ T120 w 2375"/>
                  <a:gd name="T122" fmla="+- 0 4093 3656"/>
                  <a:gd name="T123" fmla="*/ 4093 h 2966"/>
                  <a:gd name="T124" fmla="+- 0 2911 1019"/>
                  <a:gd name="T125" fmla="*/ T124 w 2375"/>
                  <a:gd name="T126" fmla="+- 0 4024 3656"/>
                  <a:gd name="T127" fmla="*/ 4024 h 2966"/>
                  <a:gd name="T128" fmla="+- 0 2882 1019"/>
                  <a:gd name="T129" fmla="*/ T128 w 2375"/>
                  <a:gd name="T130" fmla="+- 0 3956 3656"/>
                  <a:gd name="T131" fmla="*/ 3956 h 2966"/>
                  <a:gd name="T132" fmla="+- 0 2850 1019"/>
                  <a:gd name="T133" fmla="*/ T132 w 2375"/>
                  <a:gd name="T134" fmla="+- 0 3891 3656"/>
                  <a:gd name="T135" fmla="*/ 3891 h 2966"/>
                  <a:gd name="T136" fmla="+- 0 2813 1019"/>
                  <a:gd name="T137" fmla="*/ T136 w 2375"/>
                  <a:gd name="T138" fmla="+- 0 3828 3656"/>
                  <a:gd name="T139" fmla="*/ 3828 h 2966"/>
                  <a:gd name="T140" fmla="+- 0 2770 1019"/>
                  <a:gd name="T141" fmla="*/ T140 w 2375"/>
                  <a:gd name="T142" fmla="+- 0 3769 3656"/>
                  <a:gd name="T143" fmla="*/ 3769 h 2966"/>
                  <a:gd name="T144" fmla="+- 0 2741 1019"/>
                  <a:gd name="T145" fmla="*/ T144 w 2375"/>
                  <a:gd name="T146" fmla="+- 0 3738 3656"/>
                  <a:gd name="T147" fmla="*/ 3738 h 2966"/>
                  <a:gd name="T148" fmla="+- 0 2370 1019"/>
                  <a:gd name="T149" fmla="*/ T148 w 2375"/>
                  <a:gd name="T150" fmla="+- 0 3738 3656"/>
                  <a:gd name="T151" fmla="*/ 3738 h 2966"/>
                  <a:gd name="T152" fmla="+- 0 2290 1019"/>
                  <a:gd name="T153" fmla="*/ T152 w 2375"/>
                  <a:gd name="T154" fmla="+- 0 3734 3656"/>
                  <a:gd name="T155" fmla="*/ 3734 h 296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Lst>
                <a:rect l="0" t="0" r="r" b="b"/>
                <a:pathLst>
                  <a:path w="2375" h="2966">
                    <a:moveTo>
                      <a:pt x="1271" y="78"/>
                    </a:moveTo>
                    <a:lnTo>
                      <a:pt x="1190" y="79"/>
                    </a:lnTo>
                    <a:lnTo>
                      <a:pt x="1109" y="84"/>
                    </a:lnTo>
                    <a:lnTo>
                      <a:pt x="1027" y="94"/>
                    </a:lnTo>
                    <a:lnTo>
                      <a:pt x="946" y="108"/>
                    </a:lnTo>
                    <a:lnTo>
                      <a:pt x="866" y="125"/>
                    </a:lnTo>
                    <a:lnTo>
                      <a:pt x="788" y="145"/>
                    </a:lnTo>
                    <a:lnTo>
                      <a:pt x="711" y="169"/>
                    </a:lnTo>
                    <a:lnTo>
                      <a:pt x="636" y="194"/>
                    </a:lnTo>
                    <a:lnTo>
                      <a:pt x="564" y="221"/>
                    </a:lnTo>
                    <a:lnTo>
                      <a:pt x="579" y="249"/>
                    </a:lnTo>
                    <a:lnTo>
                      <a:pt x="598" y="277"/>
                    </a:lnTo>
                    <a:lnTo>
                      <a:pt x="615" y="307"/>
                    </a:lnTo>
                    <a:lnTo>
                      <a:pt x="628" y="339"/>
                    </a:lnTo>
                    <a:lnTo>
                      <a:pt x="600" y="354"/>
                    </a:lnTo>
                    <a:lnTo>
                      <a:pt x="571" y="359"/>
                    </a:lnTo>
                    <a:lnTo>
                      <a:pt x="540" y="362"/>
                    </a:lnTo>
                    <a:lnTo>
                      <a:pt x="508" y="370"/>
                    </a:lnTo>
                    <a:lnTo>
                      <a:pt x="470" y="381"/>
                    </a:lnTo>
                    <a:lnTo>
                      <a:pt x="433" y="395"/>
                    </a:lnTo>
                    <a:lnTo>
                      <a:pt x="397" y="412"/>
                    </a:lnTo>
                    <a:lnTo>
                      <a:pt x="364" y="432"/>
                    </a:lnTo>
                    <a:lnTo>
                      <a:pt x="379" y="495"/>
                    </a:lnTo>
                    <a:lnTo>
                      <a:pt x="392" y="556"/>
                    </a:lnTo>
                    <a:lnTo>
                      <a:pt x="403" y="619"/>
                    </a:lnTo>
                    <a:lnTo>
                      <a:pt x="411" y="686"/>
                    </a:lnTo>
                    <a:lnTo>
                      <a:pt x="392" y="701"/>
                    </a:lnTo>
                    <a:lnTo>
                      <a:pt x="2016" y="701"/>
                    </a:lnTo>
                    <a:lnTo>
                      <a:pt x="1996" y="644"/>
                    </a:lnTo>
                    <a:lnTo>
                      <a:pt x="1970" y="576"/>
                    </a:lnTo>
                    <a:lnTo>
                      <a:pt x="1919" y="437"/>
                    </a:lnTo>
                    <a:lnTo>
                      <a:pt x="1892" y="368"/>
                    </a:lnTo>
                    <a:lnTo>
                      <a:pt x="1863" y="300"/>
                    </a:lnTo>
                    <a:lnTo>
                      <a:pt x="1831" y="235"/>
                    </a:lnTo>
                    <a:lnTo>
                      <a:pt x="1794" y="172"/>
                    </a:lnTo>
                    <a:lnTo>
                      <a:pt x="1751" y="113"/>
                    </a:lnTo>
                    <a:lnTo>
                      <a:pt x="1722" y="82"/>
                    </a:lnTo>
                    <a:lnTo>
                      <a:pt x="1351" y="82"/>
                    </a:lnTo>
                    <a:lnTo>
                      <a:pt x="1271" y="78"/>
                    </a:lnTo>
                    <a:close/>
                  </a:path>
                </a:pathLst>
              </a:custGeom>
              <a:solidFill>
                <a:srgbClr val="FBF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93" name="Freeform 205"/>
              <p:cNvSpPr>
                <a:spLocks/>
              </p:cNvSpPr>
              <p:nvPr/>
            </p:nvSpPr>
            <p:spPr bwMode="auto">
              <a:xfrm>
                <a:off x="1019" y="3656"/>
                <a:ext cx="2375" cy="2966"/>
              </a:xfrm>
              <a:custGeom>
                <a:avLst/>
                <a:gdLst>
                  <a:gd name="T0" fmla="+- 0 2504 1019"/>
                  <a:gd name="T1" fmla="*/ T0 w 2375"/>
                  <a:gd name="T2" fmla="+- 0 3656 3656"/>
                  <a:gd name="T3" fmla="*/ 3656 h 2966"/>
                  <a:gd name="T4" fmla="+- 0 2424 1019"/>
                  <a:gd name="T5" fmla="*/ T4 w 2375"/>
                  <a:gd name="T6" fmla="+- 0 3660 3656"/>
                  <a:gd name="T7" fmla="*/ 3660 h 2966"/>
                  <a:gd name="T8" fmla="+- 0 2342 1019"/>
                  <a:gd name="T9" fmla="*/ T8 w 2375"/>
                  <a:gd name="T10" fmla="+- 0 3665 3656"/>
                  <a:gd name="T11" fmla="*/ 3665 h 2966"/>
                  <a:gd name="T12" fmla="+- 0 2344 1019"/>
                  <a:gd name="T13" fmla="*/ T12 w 2375"/>
                  <a:gd name="T14" fmla="+- 0 3686 3656"/>
                  <a:gd name="T15" fmla="*/ 3686 h 2966"/>
                  <a:gd name="T16" fmla="+- 0 2358 1019"/>
                  <a:gd name="T17" fmla="*/ T16 w 2375"/>
                  <a:gd name="T18" fmla="+- 0 3702 3656"/>
                  <a:gd name="T19" fmla="*/ 3702 h 2966"/>
                  <a:gd name="T20" fmla="+- 0 2371 1019"/>
                  <a:gd name="T21" fmla="*/ T20 w 2375"/>
                  <a:gd name="T22" fmla="+- 0 3717 3656"/>
                  <a:gd name="T23" fmla="*/ 3717 h 2966"/>
                  <a:gd name="T24" fmla="+- 0 2370 1019"/>
                  <a:gd name="T25" fmla="*/ T24 w 2375"/>
                  <a:gd name="T26" fmla="+- 0 3738 3656"/>
                  <a:gd name="T27" fmla="*/ 3738 h 2966"/>
                  <a:gd name="T28" fmla="+- 0 2741 1019"/>
                  <a:gd name="T29" fmla="*/ T28 w 2375"/>
                  <a:gd name="T30" fmla="+- 0 3738 3656"/>
                  <a:gd name="T31" fmla="*/ 3738 h 2966"/>
                  <a:gd name="T32" fmla="+- 0 2720 1019"/>
                  <a:gd name="T33" fmla="*/ T32 w 2375"/>
                  <a:gd name="T34" fmla="+- 0 3714 3656"/>
                  <a:gd name="T35" fmla="*/ 3714 h 2966"/>
                  <a:gd name="T36" fmla="+- 0 2662 1019"/>
                  <a:gd name="T37" fmla="*/ T36 w 2375"/>
                  <a:gd name="T38" fmla="+- 0 3663 3656"/>
                  <a:gd name="T39" fmla="*/ 3663 h 2966"/>
                  <a:gd name="T40" fmla="+- 0 2584 1019"/>
                  <a:gd name="T41" fmla="*/ T40 w 2375"/>
                  <a:gd name="T42" fmla="+- 0 3656 3656"/>
                  <a:gd name="T43" fmla="*/ 3656 h 2966"/>
                  <a:gd name="T44" fmla="+- 0 2504 1019"/>
                  <a:gd name="T45" fmla="*/ T44 w 2375"/>
                  <a:gd name="T46" fmla="+- 0 3656 3656"/>
                  <a:gd name="T47" fmla="*/ 3656 h 296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2375" h="2966">
                    <a:moveTo>
                      <a:pt x="1485" y="0"/>
                    </a:moveTo>
                    <a:lnTo>
                      <a:pt x="1405" y="4"/>
                    </a:lnTo>
                    <a:lnTo>
                      <a:pt x="1323" y="9"/>
                    </a:lnTo>
                    <a:lnTo>
                      <a:pt x="1325" y="30"/>
                    </a:lnTo>
                    <a:lnTo>
                      <a:pt x="1339" y="46"/>
                    </a:lnTo>
                    <a:lnTo>
                      <a:pt x="1352" y="61"/>
                    </a:lnTo>
                    <a:lnTo>
                      <a:pt x="1351" y="82"/>
                    </a:lnTo>
                    <a:lnTo>
                      <a:pt x="1722" y="82"/>
                    </a:lnTo>
                    <a:lnTo>
                      <a:pt x="1701" y="58"/>
                    </a:lnTo>
                    <a:lnTo>
                      <a:pt x="1643" y="7"/>
                    </a:lnTo>
                    <a:lnTo>
                      <a:pt x="1565" y="0"/>
                    </a:lnTo>
                    <a:lnTo>
                      <a:pt x="1485" y="0"/>
                    </a:lnTo>
                    <a:close/>
                  </a:path>
                </a:pathLst>
              </a:custGeom>
              <a:solidFill>
                <a:srgbClr val="FBF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446" name="Picture 206"/>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1078" y="5236"/>
                <a:ext cx="272"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242" name="Group 207"/>
            <p:cNvGrpSpPr>
              <a:grpSpLocks/>
            </p:cNvGrpSpPr>
            <p:nvPr/>
          </p:nvGrpSpPr>
          <p:grpSpPr bwMode="auto">
            <a:xfrm>
              <a:off x="837" y="3364"/>
              <a:ext cx="2178" cy="1849"/>
              <a:chOff x="837" y="3364"/>
              <a:chExt cx="2178" cy="1849"/>
            </a:xfrm>
          </p:grpSpPr>
          <p:sp>
            <p:nvSpPr>
              <p:cNvPr id="10504" name="Freeform 208"/>
              <p:cNvSpPr>
                <a:spLocks/>
              </p:cNvSpPr>
              <p:nvPr/>
            </p:nvSpPr>
            <p:spPr bwMode="auto">
              <a:xfrm>
                <a:off x="837" y="3364"/>
                <a:ext cx="2178" cy="1849"/>
              </a:xfrm>
              <a:custGeom>
                <a:avLst/>
                <a:gdLst>
                  <a:gd name="T0" fmla="+- 0 1430 837"/>
                  <a:gd name="T1" fmla="*/ T0 w 2178"/>
                  <a:gd name="T2" fmla="+- 0 5069 3364"/>
                  <a:gd name="T3" fmla="*/ 5069 h 1849"/>
                  <a:gd name="T4" fmla="+- 0 1065 837"/>
                  <a:gd name="T5" fmla="*/ T4 w 2178"/>
                  <a:gd name="T6" fmla="+- 0 5069 3364"/>
                  <a:gd name="T7" fmla="*/ 5069 h 1849"/>
                  <a:gd name="T8" fmla="+- 0 1066 837"/>
                  <a:gd name="T9" fmla="*/ T8 w 2178"/>
                  <a:gd name="T10" fmla="+- 0 5075 3364"/>
                  <a:gd name="T11" fmla="*/ 5075 h 1849"/>
                  <a:gd name="T12" fmla="+- 0 1067 837"/>
                  <a:gd name="T13" fmla="*/ T12 w 2178"/>
                  <a:gd name="T14" fmla="+- 0 5082 3364"/>
                  <a:gd name="T15" fmla="*/ 5082 h 1849"/>
                  <a:gd name="T16" fmla="+- 0 1070 837"/>
                  <a:gd name="T17" fmla="*/ T16 w 2178"/>
                  <a:gd name="T18" fmla="+- 0 5102 3364"/>
                  <a:gd name="T19" fmla="*/ 5102 h 1849"/>
                  <a:gd name="T20" fmla="+- 0 1071 837"/>
                  <a:gd name="T21" fmla="*/ T20 w 2178"/>
                  <a:gd name="T22" fmla="+- 0 5115 3364"/>
                  <a:gd name="T23" fmla="*/ 5115 h 1849"/>
                  <a:gd name="T24" fmla="+- 0 1072 837"/>
                  <a:gd name="T25" fmla="*/ T24 w 2178"/>
                  <a:gd name="T26" fmla="+- 0 5129 3364"/>
                  <a:gd name="T27" fmla="*/ 5129 h 1849"/>
                  <a:gd name="T28" fmla="+- 0 1073 837"/>
                  <a:gd name="T29" fmla="*/ T28 w 2178"/>
                  <a:gd name="T30" fmla="+- 0 5142 3364"/>
                  <a:gd name="T31" fmla="*/ 5142 h 1849"/>
                  <a:gd name="T32" fmla="+- 0 1075 837"/>
                  <a:gd name="T33" fmla="*/ T32 w 2178"/>
                  <a:gd name="T34" fmla="+- 0 5166 3364"/>
                  <a:gd name="T35" fmla="*/ 5166 h 1849"/>
                  <a:gd name="T36" fmla="+- 0 1082 837"/>
                  <a:gd name="T37" fmla="*/ T36 w 2178"/>
                  <a:gd name="T38" fmla="+- 0 5169 3364"/>
                  <a:gd name="T39" fmla="*/ 5169 h 1849"/>
                  <a:gd name="T40" fmla="+- 0 1089 837"/>
                  <a:gd name="T41" fmla="*/ T40 w 2178"/>
                  <a:gd name="T42" fmla="+- 0 5212 3364"/>
                  <a:gd name="T43" fmla="*/ 5212 h 1849"/>
                  <a:gd name="T44" fmla="+- 0 1188 837"/>
                  <a:gd name="T45" fmla="*/ T44 w 2178"/>
                  <a:gd name="T46" fmla="+- 0 5171 3364"/>
                  <a:gd name="T47" fmla="*/ 5171 h 1849"/>
                  <a:gd name="T48" fmla="+- 0 1220 837"/>
                  <a:gd name="T49" fmla="*/ T48 w 2178"/>
                  <a:gd name="T50" fmla="+- 0 5159 3364"/>
                  <a:gd name="T51" fmla="*/ 5159 h 1849"/>
                  <a:gd name="T52" fmla="+- 0 1243 837"/>
                  <a:gd name="T53" fmla="*/ T52 w 2178"/>
                  <a:gd name="T54" fmla="+- 0 5152 3364"/>
                  <a:gd name="T55" fmla="*/ 5152 h 1849"/>
                  <a:gd name="T56" fmla="+- 0 1079 837"/>
                  <a:gd name="T57" fmla="*/ T56 w 2178"/>
                  <a:gd name="T58" fmla="+- 0 5152 3364"/>
                  <a:gd name="T59" fmla="*/ 5152 h 1849"/>
                  <a:gd name="T60" fmla="+- 0 1078 837"/>
                  <a:gd name="T61" fmla="*/ T60 w 2178"/>
                  <a:gd name="T62" fmla="+- 0 5152 3364"/>
                  <a:gd name="T63" fmla="*/ 5152 h 1849"/>
                  <a:gd name="T64" fmla="+- 0 1078 837"/>
                  <a:gd name="T65" fmla="*/ T64 w 2178"/>
                  <a:gd name="T66" fmla="+- 0 5151 3364"/>
                  <a:gd name="T67" fmla="*/ 5151 h 1849"/>
                  <a:gd name="T68" fmla="+- 0 1249 837"/>
                  <a:gd name="T69" fmla="*/ T68 w 2178"/>
                  <a:gd name="T70" fmla="+- 0 5151 3364"/>
                  <a:gd name="T71" fmla="*/ 5151 h 1849"/>
                  <a:gd name="T72" fmla="+- 0 1250 837"/>
                  <a:gd name="T73" fmla="*/ T72 w 2178"/>
                  <a:gd name="T74" fmla="+- 0 5150 3364"/>
                  <a:gd name="T75" fmla="*/ 5150 h 1849"/>
                  <a:gd name="T76" fmla="+- 0 1270 837"/>
                  <a:gd name="T77" fmla="*/ T76 w 2178"/>
                  <a:gd name="T78" fmla="+- 0 5149 3364"/>
                  <a:gd name="T79" fmla="*/ 5149 h 1849"/>
                  <a:gd name="T80" fmla="+- 0 1320 837"/>
                  <a:gd name="T81" fmla="*/ T80 w 2178"/>
                  <a:gd name="T82" fmla="+- 0 5149 3364"/>
                  <a:gd name="T83" fmla="*/ 5149 h 1849"/>
                  <a:gd name="T84" fmla="+- 0 1327 837"/>
                  <a:gd name="T85" fmla="*/ T84 w 2178"/>
                  <a:gd name="T86" fmla="+- 0 5136 3364"/>
                  <a:gd name="T87" fmla="*/ 5136 h 1849"/>
                  <a:gd name="T88" fmla="+- 0 1381 837"/>
                  <a:gd name="T89" fmla="*/ T88 w 2178"/>
                  <a:gd name="T90" fmla="+- 0 5094 3364"/>
                  <a:gd name="T91" fmla="*/ 5094 h 1849"/>
                  <a:gd name="T92" fmla="+- 0 1431 837"/>
                  <a:gd name="T93" fmla="*/ T92 w 2178"/>
                  <a:gd name="T94" fmla="+- 0 5072 3364"/>
                  <a:gd name="T95" fmla="*/ 5072 h 1849"/>
                  <a:gd name="T96" fmla="+- 0 1430 837"/>
                  <a:gd name="T97" fmla="*/ T96 w 2178"/>
                  <a:gd name="T98" fmla="+- 0 5069 3364"/>
                  <a:gd name="T99" fmla="*/ 5069 h 18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Lst>
                <a:rect l="0" t="0" r="r" b="b"/>
                <a:pathLst>
                  <a:path w="2178" h="1849">
                    <a:moveTo>
                      <a:pt x="593" y="1705"/>
                    </a:moveTo>
                    <a:lnTo>
                      <a:pt x="228" y="1705"/>
                    </a:lnTo>
                    <a:lnTo>
                      <a:pt x="229" y="1711"/>
                    </a:lnTo>
                    <a:lnTo>
                      <a:pt x="230" y="1718"/>
                    </a:lnTo>
                    <a:lnTo>
                      <a:pt x="233" y="1738"/>
                    </a:lnTo>
                    <a:lnTo>
                      <a:pt x="234" y="1751"/>
                    </a:lnTo>
                    <a:lnTo>
                      <a:pt x="235" y="1765"/>
                    </a:lnTo>
                    <a:lnTo>
                      <a:pt x="236" y="1778"/>
                    </a:lnTo>
                    <a:lnTo>
                      <a:pt x="238" y="1802"/>
                    </a:lnTo>
                    <a:lnTo>
                      <a:pt x="245" y="1805"/>
                    </a:lnTo>
                    <a:lnTo>
                      <a:pt x="252" y="1848"/>
                    </a:lnTo>
                    <a:lnTo>
                      <a:pt x="351" y="1807"/>
                    </a:lnTo>
                    <a:lnTo>
                      <a:pt x="383" y="1795"/>
                    </a:lnTo>
                    <a:lnTo>
                      <a:pt x="406" y="1788"/>
                    </a:lnTo>
                    <a:lnTo>
                      <a:pt x="242" y="1788"/>
                    </a:lnTo>
                    <a:lnTo>
                      <a:pt x="241" y="1788"/>
                    </a:lnTo>
                    <a:lnTo>
                      <a:pt x="241" y="1787"/>
                    </a:lnTo>
                    <a:lnTo>
                      <a:pt x="412" y="1787"/>
                    </a:lnTo>
                    <a:lnTo>
                      <a:pt x="413" y="1786"/>
                    </a:lnTo>
                    <a:lnTo>
                      <a:pt x="433" y="1785"/>
                    </a:lnTo>
                    <a:lnTo>
                      <a:pt x="483" y="1785"/>
                    </a:lnTo>
                    <a:lnTo>
                      <a:pt x="490" y="1772"/>
                    </a:lnTo>
                    <a:lnTo>
                      <a:pt x="544" y="1730"/>
                    </a:lnTo>
                    <a:lnTo>
                      <a:pt x="594" y="1708"/>
                    </a:lnTo>
                    <a:lnTo>
                      <a:pt x="593" y="1705"/>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05" name="Freeform 209"/>
              <p:cNvSpPr>
                <a:spLocks/>
              </p:cNvSpPr>
              <p:nvPr/>
            </p:nvSpPr>
            <p:spPr bwMode="auto">
              <a:xfrm>
                <a:off x="837" y="3364"/>
                <a:ext cx="2178" cy="1849"/>
              </a:xfrm>
              <a:custGeom>
                <a:avLst/>
                <a:gdLst>
                  <a:gd name="T0" fmla="+- 0 1320 837"/>
                  <a:gd name="T1" fmla="*/ T0 w 2178"/>
                  <a:gd name="T2" fmla="+- 0 5149 3364"/>
                  <a:gd name="T3" fmla="*/ 5149 h 1849"/>
                  <a:gd name="T4" fmla="+- 0 1270 837"/>
                  <a:gd name="T5" fmla="*/ T4 w 2178"/>
                  <a:gd name="T6" fmla="+- 0 5149 3364"/>
                  <a:gd name="T7" fmla="*/ 5149 h 1849"/>
                  <a:gd name="T8" fmla="+- 0 1307 837"/>
                  <a:gd name="T9" fmla="*/ T8 w 2178"/>
                  <a:gd name="T10" fmla="+- 0 5170 3364"/>
                  <a:gd name="T11" fmla="*/ 5170 h 1849"/>
                  <a:gd name="T12" fmla="+- 0 1320 837"/>
                  <a:gd name="T13" fmla="*/ T12 w 2178"/>
                  <a:gd name="T14" fmla="+- 0 5149 3364"/>
                  <a:gd name="T15" fmla="*/ 5149 h 1849"/>
                </a:gdLst>
                <a:ahLst/>
                <a:cxnLst>
                  <a:cxn ang="0">
                    <a:pos x="T1" y="T3"/>
                  </a:cxn>
                  <a:cxn ang="0">
                    <a:pos x="T5" y="T7"/>
                  </a:cxn>
                  <a:cxn ang="0">
                    <a:pos x="T9" y="T11"/>
                  </a:cxn>
                  <a:cxn ang="0">
                    <a:pos x="T13" y="T15"/>
                  </a:cxn>
                </a:cxnLst>
                <a:rect l="0" t="0" r="r" b="b"/>
                <a:pathLst>
                  <a:path w="2178" h="1849">
                    <a:moveTo>
                      <a:pt x="483" y="1785"/>
                    </a:moveTo>
                    <a:lnTo>
                      <a:pt x="433" y="1785"/>
                    </a:lnTo>
                    <a:lnTo>
                      <a:pt x="470" y="1806"/>
                    </a:lnTo>
                    <a:lnTo>
                      <a:pt x="483" y="1785"/>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06" name="Freeform 210"/>
              <p:cNvSpPr>
                <a:spLocks/>
              </p:cNvSpPr>
              <p:nvPr/>
            </p:nvSpPr>
            <p:spPr bwMode="auto">
              <a:xfrm>
                <a:off x="837" y="3364"/>
                <a:ext cx="2178" cy="1849"/>
              </a:xfrm>
              <a:custGeom>
                <a:avLst/>
                <a:gdLst>
                  <a:gd name="T0" fmla="+- 0 1249 837"/>
                  <a:gd name="T1" fmla="*/ T0 w 2178"/>
                  <a:gd name="T2" fmla="+- 0 5151 3364"/>
                  <a:gd name="T3" fmla="*/ 5151 h 1849"/>
                  <a:gd name="T4" fmla="+- 0 1078 837"/>
                  <a:gd name="T5" fmla="*/ T4 w 2178"/>
                  <a:gd name="T6" fmla="+- 0 5151 3364"/>
                  <a:gd name="T7" fmla="*/ 5151 h 1849"/>
                  <a:gd name="T8" fmla="+- 0 1079 837"/>
                  <a:gd name="T9" fmla="*/ T8 w 2178"/>
                  <a:gd name="T10" fmla="+- 0 5152 3364"/>
                  <a:gd name="T11" fmla="*/ 5152 h 1849"/>
                  <a:gd name="T12" fmla="+- 0 1243 837"/>
                  <a:gd name="T13" fmla="*/ T12 w 2178"/>
                  <a:gd name="T14" fmla="+- 0 5152 3364"/>
                  <a:gd name="T15" fmla="*/ 5152 h 1849"/>
                  <a:gd name="T16" fmla="+- 0 1249 837"/>
                  <a:gd name="T17" fmla="*/ T16 w 2178"/>
                  <a:gd name="T18" fmla="+- 0 5151 3364"/>
                  <a:gd name="T19" fmla="*/ 5151 h 1849"/>
                </a:gdLst>
                <a:ahLst/>
                <a:cxnLst>
                  <a:cxn ang="0">
                    <a:pos x="T1" y="T3"/>
                  </a:cxn>
                  <a:cxn ang="0">
                    <a:pos x="T5" y="T7"/>
                  </a:cxn>
                  <a:cxn ang="0">
                    <a:pos x="T9" y="T11"/>
                  </a:cxn>
                  <a:cxn ang="0">
                    <a:pos x="T13" y="T15"/>
                  </a:cxn>
                  <a:cxn ang="0">
                    <a:pos x="T17" y="T19"/>
                  </a:cxn>
                </a:cxnLst>
                <a:rect l="0" t="0" r="r" b="b"/>
                <a:pathLst>
                  <a:path w="2178" h="1849">
                    <a:moveTo>
                      <a:pt x="412" y="1787"/>
                    </a:moveTo>
                    <a:lnTo>
                      <a:pt x="241" y="1787"/>
                    </a:lnTo>
                    <a:lnTo>
                      <a:pt x="242" y="1788"/>
                    </a:lnTo>
                    <a:lnTo>
                      <a:pt x="406" y="1788"/>
                    </a:lnTo>
                    <a:lnTo>
                      <a:pt x="412" y="1787"/>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07" name="Freeform 211"/>
              <p:cNvSpPr>
                <a:spLocks/>
              </p:cNvSpPr>
              <p:nvPr/>
            </p:nvSpPr>
            <p:spPr bwMode="auto">
              <a:xfrm>
                <a:off x="837" y="3364"/>
                <a:ext cx="2178" cy="1849"/>
              </a:xfrm>
              <a:custGeom>
                <a:avLst/>
                <a:gdLst>
                  <a:gd name="T0" fmla="+- 0 1356 837"/>
                  <a:gd name="T1" fmla="*/ T0 w 2178"/>
                  <a:gd name="T2" fmla="+- 0 4396 3364"/>
                  <a:gd name="T3" fmla="*/ 4396 h 1849"/>
                  <a:gd name="T4" fmla="+- 0 945 837"/>
                  <a:gd name="T5" fmla="*/ T4 w 2178"/>
                  <a:gd name="T6" fmla="+- 0 4396 3364"/>
                  <a:gd name="T7" fmla="*/ 4396 h 1849"/>
                  <a:gd name="T8" fmla="+- 0 946 837"/>
                  <a:gd name="T9" fmla="*/ T8 w 2178"/>
                  <a:gd name="T10" fmla="+- 0 4412 3364"/>
                  <a:gd name="T11" fmla="*/ 4412 h 1849"/>
                  <a:gd name="T12" fmla="+- 0 951 837"/>
                  <a:gd name="T13" fmla="*/ T12 w 2178"/>
                  <a:gd name="T14" fmla="+- 0 4470 3364"/>
                  <a:gd name="T15" fmla="*/ 4470 h 1849"/>
                  <a:gd name="T16" fmla="+- 0 951 837"/>
                  <a:gd name="T17" fmla="*/ T16 w 2178"/>
                  <a:gd name="T18" fmla="+- 0 4473 3364"/>
                  <a:gd name="T19" fmla="*/ 4473 h 1849"/>
                  <a:gd name="T20" fmla="+- 0 927 837"/>
                  <a:gd name="T21" fmla="*/ T20 w 2178"/>
                  <a:gd name="T22" fmla="+- 0 4480 3364"/>
                  <a:gd name="T23" fmla="*/ 4480 h 1849"/>
                  <a:gd name="T24" fmla="+- 0 928 837"/>
                  <a:gd name="T25" fmla="*/ T24 w 2178"/>
                  <a:gd name="T26" fmla="+- 0 4513 3364"/>
                  <a:gd name="T27" fmla="*/ 4513 h 1849"/>
                  <a:gd name="T28" fmla="+- 0 929 837"/>
                  <a:gd name="T29" fmla="*/ T28 w 2178"/>
                  <a:gd name="T30" fmla="+- 0 4546 3364"/>
                  <a:gd name="T31" fmla="*/ 4546 h 1849"/>
                  <a:gd name="T32" fmla="+- 0 934 837"/>
                  <a:gd name="T33" fmla="*/ T32 w 2178"/>
                  <a:gd name="T34" fmla="+- 0 4615 3364"/>
                  <a:gd name="T35" fmla="*/ 4615 h 1849"/>
                  <a:gd name="T36" fmla="+- 0 947 837"/>
                  <a:gd name="T37" fmla="*/ T36 w 2178"/>
                  <a:gd name="T38" fmla="+- 0 4715 3364"/>
                  <a:gd name="T39" fmla="*/ 4715 h 1849"/>
                  <a:gd name="T40" fmla="+- 0 964 837"/>
                  <a:gd name="T41" fmla="*/ T40 w 2178"/>
                  <a:gd name="T42" fmla="+- 0 4780 3364"/>
                  <a:gd name="T43" fmla="*/ 4780 h 1849"/>
                  <a:gd name="T44" fmla="+- 0 987 837"/>
                  <a:gd name="T45" fmla="*/ T44 w 2178"/>
                  <a:gd name="T46" fmla="+- 0 4843 3364"/>
                  <a:gd name="T47" fmla="*/ 4843 h 1849"/>
                  <a:gd name="T48" fmla="+- 0 1018 837"/>
                  <a:gd name="T49" fmla="*/ T48 w 2178"/>
                  <a:gd name="T50" fmla="+- 0 4903 3364"/>
                  <a:gd name="T51" fmla="*/ 4903 h 1849"/>
                  <a:gd name="T52" fmla="+- 0 1004 837"/>
                  <a:gd name="T53" fmla="*/ T52 w 2178"/>
                  <a:gd name="T54" fmla="+- 0 4950 3364"/>
                  <a:gd name="T55" fmla="*/ 4950 h 1849"/>
                  <a:gd name="T56" fmla="+- 0 967 837"/>
                  <a:gd name="T57" fmla="*/ T56 w 2178"/>
                  <a:gd name="T58" fmla="+- 0 5082 3364"/>
                  <a:gd name="T59" fmla="*/ 5082 h 1849"/>
                  <a:gd name="T60" fmla="+- 0 1040 837"/>
                  <a:gd name="T61" fmla="*/ T60 w 2178"/>
                  <a:gd name="T62" fmla="+- 0 5109 3364"/>
                  <a:gd name="T63" fmla="*/ 5109 h 1849"/>
                  <a:gd name="T64" fmla="+- 0 1060 837"/>
                  <a:gd name="T65" fmla="*/ T64 w 2178"/>
                  <a:gd name="T66" fmla="+- 0 5077 3364"/>
                  <a:gd name="T67" fmla="*/ 5077 h 1849"/>
                  <a:gd name="T68" fmla="+- 0 1063 837"/>
                  <a:gd name="T69" fmla="*/ T68 w 2178"/>
                  <a:gd name="T70" fmla="+- 0 5073 3364"/>
                  <a:gd name="T71" fmla="*/ 5073 h 1849"/>
                  <a:gd name="T72" fmla="+- 0 1065 837"/>
                  <a:gd name="T73" fmla="*/ T72 w 2178"/>
                  <a:gd name="T74" fmla="+- 0 5069 3364"/>
                  <a:gd name="T75" fmla="*/ 5069 h 1849"/>
                  <a:gd name="T76" fmla="+- 0 1430 837"/>
                  <a:gd name="T77" fmla="*/ T76 w 2178"/>
                  <a:gd name="T78" fmla="+- 0 5069 3364"/>
                  <a:gd name="T79" fmla="*/ 5069 h 1849"/>
                  <a:gd name="T80" fmla="+- 0 1427 837"/>
                  <a:gd name="T81" fmla="*/ T80 w 2178"/>
                  <a:gd name="T82" fmla="+- 0 5049 3364"/>
                  <a:gd name="T83" fmla="*/ 5049 h 1849"/>
                  <a:gd name="T84" fmla="+- 0 1482 837"/>
                  <a:gd name="T85" fmla="*/ T84 w 2178"/>
                  <a:gd name="T86" fmla="+- 0 5003 3364"/>
                  <a:gd name="T87" fmla="*/ 5003 h 1849"/>
                  <a:gd name="T88" fmla="+- 0 1439 837"/>
                  <a:gd name="T89" fmla="*/ T88 w 2178"/>
                  <a:gd name="T90" fmla="+- 0 4926 3364"/>
                  <a:gd name="T91" fmla="*/ 4926 h 1849"/>
                  <a:gd name="T92" fmla="+- 0 1406 837"/>
                  <a:gd name="T93" fmla="*/ T92 w 2178"/>
                  <a:gd name="T94" fmla="+- 0 4864 3364"/>
                  <a:gd name="T95" fmla="*/ 4864 h 1849"/>
                  <a:gd name="T96" fmla="+- 0 1401 837"/>
                  <a:gd name="T97" fmla="*/ T96 w 2178"/>
                  <a:gd name="T98" fmla="+- 0 4765 3364"/>
                  <a:gd name="T99" fmla="*/ 4765 h 1849"/>
                  <a:gd name="T100" fmla="+- 0 1398 837"/>
                  <a:gd name="T101" fmla="*/ T100 w 2178"/>
                  <a:gd name="T102" fmla="+- 0 4712 3364"/>
                  <a:gd name="T103" fmla="*/ 4712 h 1849"/>
                  <a:gd name="T104" fmla="+- 0 1396 837"/>
                  <a:gd name="T105" fmla="*/ T104 w 2178"/>
                  <a:gd name="T106" fmla="+- 0 4659 3364"/>
                  <a:gd name="T107" fmla="*/ 4659 h 1849"/>
                  <a:gd name="T108" fmla="+- 0 1392 837"/>
                  <a:gd name="T109" fmla="*/ T108 w 2178"/>
                  <a:gd name="T110" fmla="+- 0 4606 3364"/>
                  <a:gd name="T111" fmla="*/ 4606 h 1849"/>
                  <a:gd name="T112" fmla="+- 0 1387 837"/>
                  <a:gd name="T113" fmla="*/ T112 w 2178"/>
                  <a:gd name="T114" fmla="+- 0 4553 3364"/>
                  <a:gd name="T115" fmla="*/ 4553 h 1849"/>
                  <a:gd name="T116" fmla="+- 0 1378 837"/>
                  <a:gd name="T117" fmla="*/ T116 w 2178"/>
                  <a:gd name="T118" fmla="+- 0 4491 3364"/>
                  <a:gd name="T119" fmla="*/ 4491 h 1849"/>
                  <a:gd name="T120" fmla="+- 0 1365 837"/>
                  <a:gd name="T121" fmla="*/ T120 w 2178"/>
                  <a:gd name="T122" fmla="+- 0 4430 3364"/>
                  <a:gd name="T123" fmla="*/ 4430 h 1849"/>
                  <a:gd name="T124" fmla="+- 0 1356 837"/>
                  <a:gd name="T125" fmla="*/ T124 w 2178"/>
                  <a:gd name="T126" fmla="+- 0 4396 3364"/>
                  <a:gd name="T127" fmla="*/ 4396 h 18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Lst>
                <a:rect l="0" t="0" r="r" b="b"/>
                <a:pathLst>
                  <a:path w="2178" h="1849">
                    <a:moveTo>
                      <a:pt x="519" y="1032"/>
                    </a:moveTo>
                    <a:lnTo>
                      <a:pt x="108" y="1032"/>
                    </a:lnTo>
                    <a:lnTo>
                      <a:pt x="109" y="1048"/>
                    </a:lnTo>
                    <a:lnTo>
                      <a:pt x="114" y="1106"/>
                    </a:lnTo>
                    <a:lnTo>
                      <a:pt x="114" y="1109"/>
                    </a:lnTo>
                    <a:lnTo>
                      <a:pt x="90" y="1116"/>
                    </a:lnTo>
                    <a:lnTo>
                      <a:pt x="91" y="1149"/>
                    </a:lnTo>
                    <a:lnTo>
                      <a:pt x="92" y="1182"/>
                    </a:lnTo>
                    <a:lnTo>
                      <a:pt x="97" y="1251"/>
                    </a:lnTo>
                    <a:lnTo>
                      <a:pt x="110" y="1351"/>
                    </a:lnTo>
                    <a:lnTo>
                      <a:pt x="127" y="1416"/>
                    </a:lnTo>
                    <a:lnTo>
                      <a:pt x="150" y="1479"/>
                    </a:lnTo>
                    <a:lnTo>
                      <a:pt x="181" y="1539"/>
                    </a:lnTo>
                    <a:lnTo>
                      <a:pt x="167" y="1586"/>
                    </a:lnTo>
                    <a:lnTo>
                      <a:pt x="130" y="1718"/>
                    </a:lnTo>
                    <a:lnTo>
                      <a:pt x="203" y="1745"/>
                    </a:lnTo>
                    <a:lnTo>
                      <a:pt x="223" y="1713"/>
                    </a:lnTo>
                    <a:lnTo>
                      <a:pt x="226" y="1709"/>
                    </a:lnTo>
                    <a:lnTo>
                      <a:pt x="228" y="1705"/>
                    </a:lnTo>
                    <a:lnTo>
                      <a:pt x="593" y="1705"/>
                    </a:lnTo>
                    <a:lnTo>
                      <a:pt x="590" y="1685"/>
                    </a:lnTo>
                    <a:lnTo>
                      <a:pt x="645" y="1639"/>
                    </a:lnTo>
                    <a:lnTo>
                      <a:pt x="602" y="1562"/>
                    </a:lnTo>
                    <a:lnTo>
                      <a:pt x="569" y="1500"/>
                    </a:lnTo>
                    <a:lnTo>
                      <a:pt x="564" y="1401"/>
                    </a:lnTo>
                    <a:lnTo>
                      <a:pt x="561" y="1348"/>
                    </a:lnTo>
                    <a:lnTo>
                      <a:pt x="559" y="1295"/>
                    </a:lnTo>
                    <a:lnTo>
                      <a:pt x="555" y="1242"/>
                    </a:lnTo>
                    <a:lnTo>
                      <a:pt x="550" y="1189"/>
                    </a:lnTo>
                    <a:lnTo>
                      <a:pt x="541" y="1127"/>
                    </a:lnTo>
                    <a:lnTo>
                      <a:pt x="528" y="1066"/>
                    </a:lnTo>
                    <a:lnTo>
                      <a:pt x="519" y="1032"/>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08" name="Freeform 212"/>
              <p:cNvSpPr>
                <a:spLocks/>
              </p:cNvSpPr>
              <p:nvPr/>
            </p:nvSpPr>
            <p:spPr bwMode="auto">
              <a:xfrm>
                <a:off x="837" y="3364"/>
                <a:ext cx="2178" cy="1849"/>
              </a:xfrm>
              <a:custGeom>
                <a:avLst/>
                <a:gdLst>
                  <a:gd name="T0" fmla="+- 0 1385 837"/>
                  <a:gd name="T1" fmla="*/ T0 w 2178"/>
                  <a:gd name="T2" fmla="+- 0 4140 3364"/>
                  <a:gd name="T3" fmla="*/ 4140 h 1849"/>
                  <a:gd name="T4" fmla="+- 0 966 837"/>
                  <a:gd name="T5" fmla="*/ T4 w 2178"/>
                  <a:gd name="T6" fmla="+- 0 4140 3364"/>
                  <a:gd name="T7" fmla="*/ 4140 h 1849"/>
                  <a:gd name="T8" fmla="+- 0 941 837"/>
                  <a:gd name="T9" fmla="*/ T8 w 2178"/>
                  <a:gd name="T10" fmla="+- 0 4189 3364"/>
                  <a:gd name="T11" fmla="*/ 4189 h 1849"/>
                  <a:gd name="T12" fmla="+- 0 919 837"/>
                  <a:gd name="T13" fmla="*/ T12 w 2178"/>
                  <a:gd name="T14" fmla="+- 0 4240 3364"/>
                  <a:gd name="T15" fmla="*/ 4240 h 1849"/>
                  <a:gd name="T16" fmla="+- 0 901 837"/>
                  <a:gd name="T17" fmla="*/ T16 w 2178"/>
                  <a:gd name="T18" fmla="+- 0 4293 3364"/>
                  <a:gd name="T19" fmla="*/ 4293 h 1849"/>
                  <a:gd name="T20" fmla="+- 0 889 837"/>
                  <a:gd name="T21" fmla="*/ T20 w 2178"/>
                  <a:gd name="T22" fmla="+- 0 4348 3364"/>
                  <a:gd name="T23" fmla="*/ 4348 h 1849"/>
                  <a:gd name="T24" fmla="+- 0 885 837"/>
                  <a:gd name="T25" fmla="*/ T24 w 2178"/>
                  <a:gd name="T26" fmla="+- 0 4377 3364"/>
                  <a:gd name="T27" fmla="*/ 4377 h 1849"/>
                  <a:gd name="T28" fmla="+- 0 923 837"/>
                  <a:gd name="T29" fmla="*/ T28 w 2178"/>
                  <a:gd name="T30" fmla="+- 0 4397 3364"/>
                  <a:gd name="T31" fmla="*/ 4397 h 1849"/>
                  <a:gd name="T32" fmla="+- 0 934 837"/>
                  <a:gd name="T33" fmla="*/ T32 w 2178"/>
                  <a:gd name="T34" fmla="+- 0 4397 3364"/>
                  <a:gd name="T35" fmla="*/ 4397 h 1849"/>
                  <a:gd name="T36" fmla="+- 0 945 837"/>
                  <a:gd name="T37" fmla="*/ T36 w 2178"/>
                  <a:gd name="T38" fmla="+- 0 4396 3364"/>
                  <a:gd name="T39" fmla="*/ 4396 h 1849"/>
                  <a:gd name="T40" fmla="+- 0 1356 837"/>
                  <a:gd name="T41" fmla="*/ T40 w 2178"/>
                  <a:gd name="T42" fmla="+- 0 4396 3364"/>
                  <a:gd name="T43" fmla="*/ 4396 h 1849"/>
                  <a:gd name="T44" fmla="+- 0 1348 837"/>
                  <a:gd name="T45" fmla="*/ T44 w 2178"/>
                  <a:gd name="T46" fmla="+- 0 4370 3364"/>
                  <a:gd name="T47" fmla="*/ 4370 h 1849"/>
                  <a:gd name="T48" fmla="+- 0 1347 837"/>
                  <a:gd name="T49" fmla="*/ T48 w 2178"/>
                  <a:gd name="T50" fmla="+- 0 4365 3364"/>
                  <a:gd name="T51" fmla="*/ 4365 h 1849"/>
                  <a:gd name="T52" fmla="+- 0 942 837"/>
                  <a:gd name="T53" fmla="*/ T52 w 2178"/>
                  <a:gd name="T54" fmla="+- 0 4365 3364"/>
                  <a:gd name="T55" fmla="*/ 4365 h 1849"/>
                  <a:gd name="T56" fmla="+- 0 942 837"/>
                  <a:gd name="T57" fmla="*/ T56 w 2178"/>
                  <a:gd name="T58" fmla="+- 0 4363 3364"/>
                  <a:gd name="T59" fmla="*/ 4363 h 1849"/>
                  <a:gd name="T60" fmla="+- 0 1346 837"/>
                  <a:gd name="T61" fmla="*/ T60 w 2178"/>
                  <a:gd name="T62" fmla="+- 0 4363 3364"/>
                  <a:gd name="T63" fmla="*/ 4363 h 1849"/>
                  <a:gd name="T64" fmla="+- 0 1326 837"/>
                  <a:gd name="T65" fmla="*/ T64 w 2178"/>
                  <a:gd name="T66" fmla="+- 0 4311 3364"/>
                  <a:gd name="T67" fmla="*/ 4311 h 1849"/>
                  <a:gd name="T68" fmla="+- 0 1326 837"/>
                  <a:gd name="T69" fmla="*/ T68 w 2178"/>
                  <a:gd name="T70" fmla="+- 0 4306 3364"/>
                  <a:gd name="T71" fmla="*/ 4306 h 1849"/>
                  <a:gd name="T72" fmla="+- 0 1327 837"/>
                  <a:gd name="T73" fmla="*/ T72 w 2178"/>
                  <a:gd name="T74" fmla="+- 0 4304 3364"/>
                  <a:gd name="T75" fmla="*/ 4304 h 1849"/>
                  <a:gd name="T76" fmla="+- 0 1414 837"/>
                  <a:gd name="T77" fmla="*/ T76 w 2178"/>
                  <a:gd name="T78" fmla="+- 0 4304 3364"/>
                  <a:gd name="T79" fmla="*/ 4304 h 1849"/>
                  <a:gd name="T80" fmla="+- 0 1420 837"/>
                  <a:gd name="T81" fmla="*/ T80 w 2178"/>
                  <a:gd name="T82" fmla="+- 0 4273 3364"/>
                  <a:gd name="T83" fmla="*/ 4273 h 1849"/>
                  <a:gd name="T84" fmla="+- 0 1420 837"/>
                  <a:gd name="T85" fmla="*/ T84 w 2178"/>
                  <a:gd name="T86" fmla="+- 0 4260 3364"/>
                  <a:gd name="T87" fmla="*/ 4260 h 1849"/>
                  <a:gd name="T88" fmla="+- 0 1418 837"/>
                  <a:gd name="T89" fmla="*/ T88 w 2178"/>
                  <a:gd name="T90" fmla="+- 0 4247 3364"/>
                  <a:gd name="T91" fmla="*/ 4247 h 1849"/>
                  <a:gd name="T92" fmla="+- 0 1414 837"/>
                  <a:gd name="T93" fmla="*/ T92 w 2178"/>
                  <a:gd name="T94" fmla="+- 0 4224 3364"/>
                  <a:gd name="T95" fmla="*/ 4224 h 1849"/>
                  <a:gd name="T96" fmla="+- 0 1408 837"/>
                  <a:gd name="T97" fmla="*/ T96 w 2178"/>
                  <a:gd name="T98" fmla="+- 0 4203 3364"/>
                  <a:gd name="T99" fmla="*/ 4203 h 1849"/>
                  <a:gd name="T100" fmla="+- 0 1401 837"/>
                  <a:gd name="T101" fmla="*/ T100 w 2178"/>
                  <a:gd name="T102" fmla="+- 0 4181 3364"/>
                  <a:gd name="T103" fmla="*/ 4181 h 1849"/>
                  <a:gd name="T104" fmla="+- 0 1386 837"/>
                  <a:gd name="T105" fmla="*/ T104 w 2178"/>
                  <a:gd name="T106" fmla="+- 0 4143 3364"/>
                  <a:gd name="T107" fmla="*/ 4143 h 1849"/>
                  <a:gd name="T108" fmla="+- 0 1385 837"/>
                  <a:gd name="T109" fmla="*/ T108 w 2178"/>
                  <a:gd name="T110" fmla="+- 0 4140 3364"/>
                  <a:gd name="T111" fmla="*/ 4140 h 18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Lst>
                <a:rect l="0" t="0" r="r" b="b"/>
                <a:pathLst>
                  <a:path w="2178" h="1849">
                    <a:moveTo>
                      <a:pt x="548" y="776"/>
                    </a:moveTo>
                    <a:lnTo>
                      <a:pt x="129" y="776"/>
                    </a:lnTo>
                    <a:lnTo>
                      <a:pt x="104" y="825"/>
                    </a:lnTo>
                    <a:lnTo>
                      <a:pt x="82" y="876"/>
                    </a:lnTo>
                    <a:lnTo>
                      <a:pt x="64" y="929"/>
                    </a:lnTo>
                    <a:lnTo>
                      <a:pt x="52" y="984"/>
                    </a:lnTo>
                    <a:lnTo>
                      <a:pt x="48" y="1013"/>
                    </a:lnTo>
                    <a:lnTo>
                      <a:pt x="86" y="1033"/>
                    </a:lnTo>
                    <a:lnTo>
                      <a:pt x="97" y="1033"/>
                    </a:lnTo>
                    <a:lnTo>
                      <a:pt x="108" y="1032"/>
                    </a:lnTo>
                    <a:lnTo>
                      <a:pt x="519" y="1032"/>
                    </a:lnTo>
                    <a:lnTo>
                      <a:pt x="511" y="1006"/>
                    </a:lnTo>
                    <a:lnTo>
                      <a:pt x="510" y="1001"/>
                    </a:lnTo>
                    <a:lnTo>
                      <a:pt x="105" y="1001"/>
                    </a:lnTo>
                    <a:lnTo>
                      <a:pt x="105" y="999"/>
                    </a:lnTo>
                    <a:lnTo>
                      <a:pt x="509" y="999"/>
                    </a:lnTo>
                    <a:lnTo>
                      <a:pt x="489" y="947"/>
                    </a:lnTo>
                    <a:lnTo>
                      <a:pt x="489" y="942"/>
                    </a:lnTo>
                    <a:lnTo>
                      <a:pt x="490" y="940"/>
                    </a:lnTo>
                    <a:lnTo>
                      <a:pt x="577" y="940"/>
                    </a:lnTo>
                    <a:lnTo>
                      <a:pt x="583" y="909"/>
                    </a:lnTo>
                    <a:lnTo>
                      <a:pt x="583" y="896"/>
                    </a:lnTo>
                    <a:lnTo>
                      <a:pt x="581" y="883"/>
                    </a:lnTo>
                    <a:lnTo>
                      <a:pt x="577" y="860"/>
                    </a:lnTo>
                    <a:lnTo>
                      <a:pt x="571" y="839"/>
                    </a:lnTo>
                    <a:lnTo>
                      <a:pt x="564" y="817"/>
                    </a:lnTo>
                    <a:lnTo>
                      <a:pt x="549" y="779"/>
                    </a:lnTo>
                    <a:lnTo>
                      <a:pt x="548" y="776"/>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09" name="Freeform 213"/>
              <p:cNvSpPr>
                <a:spLocks/>
              </p:cNvSpPr>
              <p:nvPr/>
            </p:nvSpPr>
            <p:spPr bwMode="auto">
              <a:xfrm>
                <a:off x="837" y="3364"/>
                <a:ext cx="2178" cy="1849"/>
              </a:xfrm>
              <a:custGeom>
                <a:avLst/>
                <a:gdLst>
                  <a:gd name="T0" fmla="+- 0 1346 837"/>
                  <a:gd name="T1" fmla="*/ T0 w 2178"/>
                  <a:gd name="T2" fmla="+- 0 4363 3364"/>
                  <a:gd name="T3" fmla="*/ 4363 h 1849"/>
                  <a:gd name="T4" fmla="+- 0 942 837"/>
                  <a:gd name="T5" fmla="*/ T4 w 2178"/>
                  <a:gd name="T6" fmla="+- 0 4363 3364"/>
                  <a:gd name="T7" fmla="*/ 4363 h 1849"/>
                  <a:gd name="T8" fmla="+- 0 942 837"/>
                  <a:gd name="T9" fmla="*/ T8 w 2178"/>
                  <a:gd name="T10" fmla="+- 0 4365 3364"/>
                  <a:gd name="T11" fmla="*/ 4365 h 1849"/>
                  <a:gd name="T12" fmla="+- 0 1347 837"/>
                  <a:gd name="T13" fmla="*/ T12 w 2178"/>
                  <a:gd name="T14" fmla="+- 0 4365 3364"/>
                  <a:gd name="T15" fmla="*/ 4365 h 1849"/>
                  <a:gd name="T16" fmla="+- 0 1346 837"/>
                  <a:gd name="T17" fmla="*/ T16 w 2178"/>
                  <a:gd name="T18" fmla="+- 0 4363 3364"/>
                  <a:gd name="T19" fmla="*/ 4363 h 1849"/>
                </a:gdLst>
                <a:ahLst/>
                <a:cxnLst>
                  <a:cxn ang="0">
                    <a:pos x="T1" y="T3"/>
                  </a:cxn>
                  <a:cxn ang="0">
                    <a:pos x="T5" y="T7"/>
                  </a:cxn>
                  <a:cxn ang="0">
                    <a:pos x="T9" y="T11"/>
                  </a:cxn>
                  <a:cxn ang="0">
                    <a:pos x="T13" y="T15"/>
                  </a:cxn>
                  <a:cxn ang="0">
                    <a:pos x="T17" y="T19"/>
                  </a:cxn>
                </a:cxnLst>
                <a:rect l="0" t="0" r="r" b="b"/>
                <a:pathLst>
                  <a:path w="2178" h="1849">
                    <a:moveTo>
                      <a:pt x="509" y="999"/>
                    </a:moveTo>
                    <a:lnTo>
                      <a:pt x="105" y="999"/>
                    </a:lnTo>
                    <a:lnTo>
                      <a:pt x="105" y="1001"/>
                    </a:lnTo>
                    <a:lnTo>
                      <a:pt x="510" y="1001"/>
                    </a:lnTo>
                    <a:lnTo>
                      <a:pt x="509" y="999"/>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10" name="Freeform 214"/>
              <p:cNvSpPr>
                <a:spLocks/>
              </p:cNvSpPr>
              <p:nvPr/>
            </p:nvSpPr>
            <p:spPr bwMode="auto">
              <a:xfrm>
                <a:off x="837" y="3364"/>
                <a:ext cx="2178" cy="1849"/>
              </a:xfrm>
              <a:custGeom>
                <a:avLst/>
                <a:gdLst>
                  <a:gd name="T0" fmla="+- 0 1414 837"/>
                  <a:gd name="T1" fmla="*/ T0 w 2178"/>
                  <a:gd name="T2" fmla="+- 0 4304 3364"/>
                  <a:gd name="T3" fmla="*/ 4304 h 1849"/>
                  <a:gd name="T4" fmla="+- 0 1327 837"/>
                  <a:gd name="T5" fmla="*/ T4 w 2178"/>
                  <a:gd name="T6" fmla="+- 0 4304 3364"/>
                  <a:gd name="T7" fmla="*/ 4304 h 1849"/>
                  <a:gd name="T8" fmla="+- 0 1335 837"/>
                  <a:gd name="T9" fmla="*/ T8 w 2178"/>
                  <a:gd name="T10" fmla="+- 0 4307 3364"/>
                  <a:gd name="T11" fmla="*/ 4307 h 1849"/>
                  <a:gd name="T12" fmla="+- 0 1343 837"/>
                  <a:gd name="T13" fmla="*/ T12 w 2178"/>
                  <a:gd name="T14" fmla="+- 0 4309 3364"/>
                  <a:gd name="T15" fmla="*/ 4309 h 1849"/>
                  <a:gd name="T16" fmla="+- 0 1409 837"/>
                  <a:gd name="T17" fmla="*/ T16 w 2178"/>
                  <a:gd name="T18" fmla="+- 0 4334 3364"/>
                  <a:gd name="T19" fmla="*/ 4334 h 1849"/>
                  <a:gd name="T20" fmla="+- 0 1414 837"/>
                  <a:gd name="T21" fmla="*/ T20 w 2178"/>
                  <a:gd name="T22" fmla="+- 0 4304 3364"/>
                  <a:gd name="T23" fmla="*/ 4304 h 1849"/>
                </a:gdLst>
                <a:ahLst/>
                <a:cxnLst>
                  <a:cxn ang="0">
                    <a:pos x="T1" y="T3"/>
                  </a:cxn>
                  <a:cxn ang="0">
                    <a:pos x="T5" y="T7"/>
                  </a:cxn>
                  <a:cxn ang="0">
                    <a:pos x="T9" y="T11"/>
                  </a:cxn>
                  <a:cxn ang="0">
                    <a:pos x="T13" y="T15"/>
                  </a:cxn>
                  <a:cxn ang="0">
                    <a:pos x="T17" y="T19"/>
                  </a:cxn>
                  <a:cxn ang="0">
                    <a:pos x="T21" y="T23"/>
                  </a:cxn>
                </a:cxnLst>
                <a:rect l="0" t="0" r="r" b="b"/>
                <a:pathLst>
                  <a:path w="2178" h="1849">
                    <a:moveTo>
                      <a:pt x="577" y="940"/>
                    </a:moveTo>
                    <a:lnTo>
                      <a:pt x="490" y="940"/>
                    </a:lnTo>
                    <a:lnTo>
                      <a:pt x="498" y="943"/>
                    </a:lnTo>
                    <a:lnTo>
                      <a:pt x="506" y="945"/>
                    </a:lnTo>
                    <a:lnTo>
                      <a:pt x="572" y="970"/>
                    </a:lnTo>
                    <a:lnTo>
                      <a:pt x="577" y="940"/>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12" name="Freeform 215"/>
              <p:cNvSpPr>
                <a:spLocks/>
              </p:cNvSpPr>
              <p:nvPr/>
            </p:nvSpPr>
            <p:spPr bwMode="auto">
              <a:xfrm>
                <a:off x="837" y="3364"/>
                <a:ext cx="2178" cy="1849"/>
              </a:xfrm>
              <a:custGeom>
                <a:avLst/>
                <a:gdLst>
                  <a:gd name="T0" fmla="+- 0 1068 837"/>
                  <a:gd name="T1" fmla="*/ T0 w 2178"/>
                  <a:gd name="T2" fmla="+- 0 3852 3364"/>
                  <a:gd name="T3" fmla="*/ 3852 h 1849"/>
                  <a:gd name="T4" fmla="+- 0 1021 837"/>
                  <a:gd name="T5" fmla="*/ T4 w 2178"/>
                  <a:gd name="T6" fmla="+- 0 3856 3364"/>
                  <a:gd name="T7" fmla="*/ 3856 h 1849"/>
                  <a:gd name="T8" fmla="+- 0 973 837"/>
                  <a:gd name="T9" fmla="*/ T8 w 2178"/>
                  <a:gd name="T10" fmla="+- 0 3870 3364"/>
                  <a:gd name="T11" fmla="*/ 3870 h 1849"/>
                  <a:gd name="T12" fmla="+- 0 847 837"/>
                  <a:gd name="T13" fmla="*/ T12 w 2178"/>
                  <a:gd name="T14" fmla="+- 0 3922 3364"/>
                  <a:gd name="T15" fmla="*/ 3922 h 1849"/>
                  <a:gd name="T16" fmla="+- 0 1003 837"/>
                  <a:gd name="T17" fmla="*/ T16 w 2178"/>
                  <a:gd name="T18" fmla="+- 0 3952 3364"/>
                  <a:gd name="T19" fmla="*/ 3952 h 1849"/>
                  <a:gd name="T20" fmla="+- 0 1016 837"/>
                  <a:gd name="T21" fmla="*/ T20 w 2178"/>
                  <a:gd name="T22" fmla="+- 0 3954 3364"/>
                  <a:gd name="T23" fmla="*/ 3954 h 1849"/>
                  <a:gd name="T24" fmla="+- 0 1027 837"/>
                  <a:gd name="T25" fmla="*/ T24 w 2178"/>
                  <a:gd name="T26" fmla="+- 0 3957 3364"/>
                  <a:gd name="T27" fmla="*/ 3957 h 1849"/>
                  <a:gd name="T28" fmla="+- 0 1036 837"/>
                  <a:gd name="T29" fmla="*/ T28 w 2178"/>
                  <a:gd name="T30" fmla="+- 0 3959 3364"/>
                  <a:gd name="T31" fmla="*/ 3959 h 1849"/>
                  <a:gd name="T32" fmla="+- 0 979 837"/>
                  <a:gd name="T33" fmla="*/ T32 w 2178"/>
                  <a:gd name="T34" fmla="+- 0 3987 3364"/>
                  <a:gd name="T35" fmla="*/ 3987 h 1849"/>
                  <a:gd name="T36" fmla="+- 0 928 837"/>
                  <a:gd name="T37" fmla="*/ T36 w 2178"/>
                  <a:gd name="T38" fmla="+- 0 4019 3364"/>
                  <a:gd name="T39" fmla="*/ 4019 h 1849"/>
                  <a:gd name="T40" fmla="+- 0 884 837"/>
                  <a:gd name="T41" fmla="*/ T40 w 2178"/>
                  <a:gd name="T42" fmla="+- 0 4056 3364"/>
                  <a:gd name="T43" fmla="*/ 4056 h 1849"/>
                  <a:gd name="T44" fmla="+- 0 847 837"/>
                  <a:gd name="T45" fmla="*/ T44 w 2178"/>
                  <a:gd name="T46" fmla="+- 0 4097 3364"/>
                  <a:gd name="T47" fmla="*/ 4097 h 1849"/>
                  <a:gd name="T48" fmla="+- 0 839 837"/>
                  <a:gd name="T49" fmla="*/ T48 w 2178"/>
                  <a:gd name="T50" fmla="+- 0 4108 3364"/>
                  <a:gd name="T51" fmla="*/ 4108 h 1849"/>
                  <a:gd name="T52" fmla="+- 0 837 837"/>
                  <a:gd name="T53" fmla="*/ T52 w 2178"/>
                  <a:gd name="T54" fmla="+- 0 4186 3364"/>
                  <a:gd name="T55" fmla="*/ 4186 h 1849"/>
                  <a:gd name="T56" fmla="+- 0 892 837"/>
                  <a:gd name="T57" fmla="*/ T56 w 2178"/>
                  <a:gd name="T58" fmla="+- 0 4168 3364"/>
                  <a:gd name="T59" fmla="*/ 4168 h 1849"/>
                  <a:gd name="T60" fmla="+- 0 911 837"/>
                  <a:gd name="T61" fmla="*/ T60 w 2178"/>
                  <a:gd name="T62" fmla="+- 0 4162 3364"/>
                  <a:gd name="T63" fmla="*/ 4162 h 1849"/>
                  <a:gd name="T64" fmla="+- 0 929 837"/>
                  <a:gd name="T65" fmla="*/ T64 w 2178"/>
                  <a:gd name="T66" fmla="+- 0 4155 3364"/>
                  <a:gd name="T67" fmla="*/ 4155 h 1849"/>
                  <a:gd name="T68" fmla="+- 0 948 837"/>
                  <a:gd name="T69" fmla="*/ T68 w 2178"/>
                  <a:gd name="T70" fmla="+- 0 4148 3364"/>
                  <a:gd name="T71" fmla="*/ 4148 h 1849"/>
                  <a:gd name="T72" fmla="+- 0 966 837"/>
                  <a:gd name="T73" fmla="*/ T72 w 2178"/>
                  <a:gd name="T74" fmla="+- 0 4140 3364"/>
                  <a:gd name="T75" fmla="*/ 4140 h 1849"/>
                  <a:gd name="T76" fmla="+- 0 1385 837"/>
                  <a:gd name="T77" fmla="*/ T76 w 2178"/>
                  <a:gd name="T78" fmla="+- 0 4140 3364"/>
                  <a:gd name="T79" fmla="*/ 4140 h 1849"/>
                  <a:gd name="T80" fmla="+- 0 1380 837"/>
                  <a:gd name="T81" fmla="*/ T80 w 2178"/>
                  <a:gd name="T82" fmla="+- 0 4126 3364"/>
                  <a:gd name="T83" fmla="*/ 4126 h 1849"/>
                  <a:gd name="T84" fmla="+- 0 1375 837"/>
                  <a:gd name="T85" fmla="*/ T84 w 2178"/>
                  <a:gd name="T86" fmla="+- 0 4109 3364"/>
                  <a:gd name="T87" fmla="*/ 4109 h 1849"/>
                  <a:gd name="T88" fmla="+- 0 1372 837"/>
                  <a:gd name="T89" fmla="*/ T88 w 2178"/>
                  <a:gd name="T90" fmla="+- 0 4095 3364"/>
                  <a:gd name="T91" fmla="*/ 4095 h 1849"/>
                  <a:gd name="T92" fmla="+- 0 1371 837"/>
                  <a:gd name="T93" fmla="*/ T92 w 2178"/>
                  <a:gd name="T94" fmla="+- 0 4088 3364"/>
                  <a:gd name="T95" fmla="*/ 4088 h 1849"/>
                  <a:gd name="T96" fmla="+- 0 1372 837"/>
                  <a:gd name="T97" fmla="*/ T96 w 2178"/>
                  <a:gd name="T98" fmla="+- 0 4082 3364"/>
                  <a:gd name="T99" fmla="*/ 4082 h 1849"/>
                  <a:gd name="T100" fmla="+- 0 1421 837"/>
                  <a:gd name="T101" fmla="*/ T100 w 2178"/>
                  <a:gd name="T102" fmla="+- 0 4061 3364"/>
                  <a:gd name="T103" fmla="*/ 4061 h 1849"/>
                  <a:gd name="T104" fmla="+- 0 1606 837"/>
                  <a:gd name="T105" fmla="*/ T104 w 2178"/>
                  <a:gd name="T106" fmla="+- 0 3989 3364"/>
                  <a:gd name="T107" fmla="*/ 3989 h 1849"/>
                  <a:gd name="T108" fmla="+- 0 1581 837"/>
                  <a:gd name="T109" fmla="*/ T108 w 2178"/>
                  <a:gd name="T110" fmla="+- 0 3921 3364"/>
                  <a:gd name="T111" fmla="*/ 3921 h 1849"/>
                  <a:gd name="T112" fmla="+- 0 1556 837"/>
                  <a:gd name="T113" fmla="*/ T112 w 2178"/>
                  <a:gd name="T114" fmla="+- 0 3901 3364"/>
                  <a:gd name="T115" fmla="*/ 3901 h 1849"/>
                  <a:gd name="T116" fmla="+- 0 1577 837"/>
                  <a:gd name="T117" fmla="*/ T116 w 2178"/>
                  <a:gd name="T118" fmla="+- 0 3887 3364"/>
                  <a:gd name="T119" fmla="*/ 3887 h 1849"/>
                  <a:gd name="T120" fmla="+- 0 1599 837"/>
                  <a:gd name="T121" fmla="*/ T120 w 2178"/>
                  <a:gd name="T122" fmla="+- 0 3874 3364"/>
                  <a:gd name="T123" fmla="*/ 3874 h 1849"/>
                  <a:gd name="T124" fmla="+- 0 1617 837"/>
                  <a:gd name="T125" fmla="*/ T124 w 2178"/>
                  <a:gd name="T126" fmla="+- 0 3864 3364"/>
                  <a:gd name="T127" fmla="*/ 3864 h 1849"/>
                  <a:gd name="T128" fmla="+- 0 1156 837"/>
                  <a:gd name="T129" fmla="*/ T128 w 2178"/>
                  <a:gd name="T130" fmla="+- 0 3864 3364"/>
                  <a:gd name="T131" fmla="*/ 3864 h 1849"/>
                  <a:gd name="T132" fmla="+- 0 1113 837"/>
                  <a:gd name="T133" fmla="*/ T132 w 2178"/>
                  <a:gd name="T134" fmla="+- 0 3856 3364"/>
                  <a:gd name="T135" fmla="*/ 3856 h 1849"/>
                  <a:gd name="T136" fmla="+- 0 1068 837"/>
                  <a:gd name="T137" fmla="*/ T136 w 2178"/>
                  <a:gd name="T138" fmla="+- 0 3852 3364"/>
                  <a:gd name="T139" fmla="*/ 3852 h 18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Lst>
                <a:rect l="0" t="0" r="r" b="b"/>
                <a:pathLst>
                  <a:path w="2178" h="1849">
                    <a:moveTo>
                      <a:pt x="231" y="488"/>
                    </a:moveTo>
                    <a:lnTo>
                      <a:pt x="184" y="492"/>
                    </a:lnTo>
                    <a:lnTo>
                      <a:pt x="136" y="506"/>
                    </a:lnTo>
                    <a:lnTo>
                      <a:pt x="10" y="558"/>
                    </a:lnTo>
                    <a:lnTo>
                      <a:pt x="166" y="588"/>
                    </a:lnTo>
                    <a:lnTo>
                      <a:pt x="179" y="590"/>
                    </a:lnTo>
                    <a:lnTo>
                      <a:pt x="190" y="593"/>
                    </a:lnTo>
                    <a:lnTo>
                      <a:pt x="199" y="595"/>
                    </a:lnTo>
                    <a:lnTo>
                      <a:pt x="142" y="623"/>
                    </a:lnTo>
                    <a:lnTo>
                      <a:pt x="91" y="655"/>
                    </a:lnTo>
                    <a:lnTo>
                      <a:pt x="47" y="692"/>
                    </a:lnTo>
                    <a:lnTo>
                      <a:pt x="10" y="733"/>
                    </a:lnTo>
                    <a:lnTo>
                      <a:pt x="2" y="744"/>
                    </a:lnTo>
                    <a:lnTo>
                      <a:pt x="0" y="822"/>
                    </a:lnTo>
                    <a:lnTo>
                      <a:pt x="55" y="804"/>
                    </a:lnTo>
                    <a:lnTo>
                      <a:pt x="74" y="798"/>
                    </a:lnTo>
                    <a:lnTo>
                      <a:pt x="92" y="791"/>
                    </a:lnTo>
                    <a:lnTo>
                      <a:pt x="111" y="784"/>
                    </a:lnTo>
                    <a:lnTo>
                      <a:pt x="129" y="776"/>
                    </a:lnTo>
                    <a:lnTo>
                      <a:pt x="548" y="776"/>
                    </a:lnTo>
                    <a:lnTo>
                      <a:pt x="543" y="762"/>
                    </a:lnTo>
                    <a:lnTo>
                      <a:pt x="538" y="745"/>
                    </a:lnTo>
                    <a:lnTo>
                      <a:pt x="535" y="731"/>
                    </a:lnTo>
                    <a:lnTo>
                      <a:pt x="534" y="724"/>
                    </a:lnTo>
                    <a:lnTo>
                      <a:pt x="535" y="718"/>
                    </a:lnTo>
                    <a:lnTo>
                      <a:pt x="584" y="697"/>
                    </a:lnTo>
                    <a:lnTo>
                      <a:pt x="769" y="625"/>
                    </a:lnTo>
                    <a:lnTo>
                      <a:pt x="744" y="557"/>
                    </a:lnTo>
                    <a:lnTo>
                      <a:pt x="719" y="537"/>
                    </a:lnTo>
                    <a:lnTo>
                      <a:pt x="740" y="523"/>
                    </a:lnTo>
                    <a:lnTo>
                      <a:pt x="762" y="510"/>
                    </a:lnTo>
                    <a:lnTo>
                      <a:pt x="780" y="500"/>
                    </a:lnTo>
                    <a:lnTo>
                      <a:pt x="319" y="500"/>
                    </a:lnTo>
                    <a:lnTo>
                      <a:pt x="276" y="492"/>
                    </a:lnTo>
                    <a:lnTo>
                      <a:pt x="231" y="488"/>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13" name="Freeform 216"/>
              <p:cNvSpPr>
                <a:spLocks/>
              </p:cNvSpPr>
              <p:nvPr/>
            </p:nvSpPr>
            <p:spPr bwMode="auto">
              <a:xfrm>
                <a:off x="837" y="3364"/>
                <a:ext cx="2178" cy="1849"/>
              </a:xfrm>
              <a:custGeom>
                <a:avLst/>
                <a:gdLst>
                  <a:gd name="T0" fmla="+- 0 1765 837"/>
                  <a:gd name="T1" fmla="*/ T0 w 2178"/>
                  <a:gd name="T2" fmla="+- 0 3850 3364"/>
                  <a:gd name="T3" fmla="*/ 3850 h 1849"/>
                  <a:gd name="T4" fmla="+- 0 1645 837"/>
                  <a:gd name="T5" fmla="*/ T4 w 2178"/>
                  <a:gd name="T6" fmla="+- 0 3850 3364"/>
                  <a:gd name="T7" fmla="*/ 3850 h 1849"/>
                  <a:gd name="T8" fmla="+- 0 1645 837"/>
                  <a:gd name="T9" fmla="*/ T8 w 2178"/>
                  <a:gd name="T10" fmla="+- 0 3855 3364"/>
                  <a:gd name="T11" fmla="*/ 3855 h 1849"/>
                  <a:gd name="T12" fmla="+- 0 1646 837"/>
                  <a:gd name="T13" fmla="*/ T12 w 2178"/>
                  <a:gd name="T14" fmla="+- 0 3857 3364"/>
                  <a:gd name="T15" fmla="*/ 3857 h 1849"/>
                  <a:gd name="T16" fmla="+- 0 1646 837"/>
                  <a:gd name="T17" fmla="*/ T16 w 2178"/>
                  <a:gd name="T18" fmla="+- 0 3860 3364"/>
                  <a:gd name="T19" fmla="*/ 3860 h 1849"/>
                  <a:gd name="T20" fmla="+- 0 1652 837"/>
                  <a:gd name="T21" fmla="*/ T20 w 2178"/>
                  <a:gd name="T22" fmla="+- 0 3893 3364"/>
                  <a:gd name="T23" fmla="*/ 3893 h 1849"/>
                  <a:gd name="T24" fmla="+- 0 1715 837"/>
                  <a:gd name="T25" fmla="*/ T24 w 2178"/>
                  <a:gd name="T26" fmla="+- 0 3899 3364"/>
                  <a:gd name="T27" fmla="*/ 3899 h 1849"/>
                  <a:gd name="T28" fmla="+- 0 1729 837"/>
                  <a:gd name="T29" fmla="*/ T28 w 2178"/>
                  <a:gd name="T30" fmla="+- 0 3884 3364"/>
                  <a:gd name="T31" fmla="*/ 3884 h 1849"/>
                  <a:gd name="T32" fmla="+- 0 1763 837"/>
                  <a:gd name="T33" fmla="*/ T32 w 2178"/>
                  <a:gd name="T34" fmla="+- 0 3852 3364"/>
                  <a:gd name="T35" fmla="*/ 3852 h 1849"/>
                  <a:gd name="T36" fmla="+- 0 1765 837"/>
                  <a:gd name="T37" fmla="*/ T36 w 2178"/>
                  <a:gd name="T38" fmla="+- 0 3850 3364"/>
                  <a:gd name="T39" fmla="*/ 3850 h 18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2178" h="1849">
                    <a:moveTo>
                      <a:pt x="928" y="486"/>
                    </a:moveTo>
                    <a:lnTo>
                      <a:pt x="808" y="486"/>
                    </a:lnTo>
                    <a:lnTo>
                      <a:pt x="808" y="491"/>
                    </a:lnTo>
                    <a:lnTo>
                      <a:pt x="809" y="493"/>
                    </a:lnTo>
                    <a:lnTo>
                      <a:pt x="809" y="496"/>
                    </a:lnTo>
                    <a:lnTo>
                      <a:pt x="815" y="529"/>
                    </a:lnTo>
                    <a:lnTo>
                      <a:pt x="878" y="535"/>
                    </a:lnTo>
                    <a:lnTo>
                      <a:pt x="892" y="520"/>
                    </a:lnTo>
                    <a:lnTo>
                      <a:pt x="926" y="488"/>
                    </a:lnTo>
                    <a:lnTo>
                      <a:pt x="928" y="486"/>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14" name="Freeform 217"/>
              <p:cNvSpPr>
                <a:spLocks/>
              </p:cNvSpPr>
              <p:nvPr/>
            </p:nvSpPr>
            <p:spPr bwMode="auto">
              <a:xfrm>
                <a:off x="837" y="3364"/>
                <a:ext cx="2178" cy="1849"/>
              </a:xfrm>
              <a:custGeom>
                <a:avLst/>
                <a:gdLst>
                  <a:gd name="T0" fmla="+- 0 3013 837"/>
                  <a:gd name="T1" fmla="*/ T0 w 2178"/>
                  <a:gd name="T2" fmla="+- 0 3585 3364"/>
                  <a:gd name="T3" fmla="*/ 3585 h 1849"/>
                  <a:gd name="T4" fmla="+- 0 1615 837"/>
                  <a:gd name="T5" fmla="*/ T4 w 2178"/>
                  <a:gd name="T6" fmla="+- 0 3585 3364"/>
                  <a:gd name="T7" fmla="*/ 3585 h 1849"/>
                  <a:gd name="T8" fmla="+- 0 1619 837"/>
                  <a:gd name="T9" fmla="*/ T8 w 2178"/>
                  <a:gd name="T10" fmla="+- 0 3586 3364"/>
                  <a:gd name="T11" fmla="*/ 3586 h 1849"/>
                  <a:gd name="T12" fmla="+- 0 1565 837"/>
                  <a:gd name="T13" fmla="*/ T12 w 2178"/>
                  <a:gd name="T14" fmla="+- 0 3622 3364"/>
                  <a:gd name="T15" fmla="*/ 3622 h 1849"/>
                  <a:gd name="T16" fmla="+- 0 1512 837"/>
                  <a:gd name="T17" fmla="*/ T16 w 2178"/>
                  <a:gd name="T18" fmla="+- 0 3661 3364"/>
                  <a:gd name="T19" fmla="*/ 3661 h 1849"/>
                  <a:gd name="T20" fmla="+- 0 1460 837"/>
                  <a:gd name="T21" fmla="*/ T20 w 2178"/>
                  <a:gd name="T22" fmla="+- 0 3703 3364"/>
                  <a:gd name="T23" fmla="*/ 3703 h 1849"/>
                  <a:gd name="T24" fmla="+- 0 1409 837"/>
                  <a:gd name="T25" fmla="*/ T24 w 2178"/>
                  <a:gd name="T26" fmla="+- 0 3747 3364"/>
                  <a:gd name="T27" fmla="*/ 3747 h 1849"/>
                  <a:gd name="T28" fmla="+- 0 1332 837"/>
                  <a:gd name="T29" fmla="*/ T28 w 2178"/>
                  <a:gd name="T30" fmla="+- 0 3751 3364"/>
                  <a:gd name="T31" fmla="*/ 3751 h 1849"/>
                  <a:gd name="T32" fmla="+- 0 1264 837"/>
                  <a:gd name="T33" fmla="*/ T32 w 2178"/>
                  <a:gd name="T34" fmla="+- 0 3778 3364"/>
                  <a:gd name="T35" fmla="*/ 3778 h 1849"/>
                  <a:gd name="T36" fmla="+- 0 1206 837"/>
                  <a:gd name="T37" fmla="*/ T36 w 2178"/>
                  <a:gd name="T38" fmla="+- 0 3819 3364"/>
                  <a:gd name="T39" fmla="*/ 3819 h 1849"/>
                  <a:gd name="T40" fmla="+- 0 1156 837"/>
                  <a:gd name="T41" fmla="*/ T40 w 2178"/>
                  <a:gd name="T42" fmla="+- 0 3864 3364"/>
                  <a:gd name="T43" fmla="*/ 3864 h 1849"/>
                  <a:gd name="T44" fmla="+- 0 1617 837"/>
                  <a:gd name="T45" fmla="*/ T44 w 2178"/>
                  <a:gd name="T46" fmla="+- 0 3864 3364"/>
                  <a:gd name="T47" fmla="*/ 3864 h 1849"/>
                  <a:gd name="T48" fmla="+- 0 1622 837"/>
                  <a:gd name="T49" fmla="*/ T48 w 2178"/>
                  <a:gd name="T50" fmla="+- 0 3862 3364"/>
                  <a:gd name="T51" fmla="*/ 3862 h 1849"/>
                  <a:gd name="T52" fmla="+- 0 1645 837"/>
                  <a:gd name="T53" fmla="*/ T52 w 2178"/>
                  <a:gd name="T54" fmla="+- 0 3850 3364"/>
                  <a:gd name="T55" fmla="*/ 3850 h 1849"/>
                  <a:gd name="T56" fmla="+- 0 1765 837"/>
                  <a:gd name="T57" fmla="*/ T56 w 2178"/>
                  <a:gd name="T58" fmla="+- 0 3850 3364"/>
                  <a:gd name="T59" fmla="*/ 3850 h 1849"/>
                  <a:gd name="T60" fmla="+- 0 1805 837"/>
                  <a:gd name="T61" fmla="*/ T60 w 2178"/>
                  <a:gd name="T62" fmla="+- 0 3822 3364"/>
                  <a:gd name="T63" fmla="*/ 3822 h 1849"/>
                  <a:gd name="T64" fmla="+- 0 1855 837"/>
                  <a:gd name="T65" fmla="*/ T64 w 2178"/>
                  <a:gd name="T66" fmla="+- 0 3794 3364"/>
                  <a:gd name="T67" fmla="*/ 3794 h 1849"/>
                  <a:gd name="T68" fmla="+- 0 1914 837"/>
                  <a:gd name="T69" fmla="*/ T68 w 2178"/>
                  <a:gd name="T70" fmla="+- 0 3768 3364"/>
                  <a:gd name="T71" fmla="*/ 3768 h 1849"/>
                  <a:gd name="T72" fmla="+- 0 1986 837"/>
                  <a:gd name="T73" fmla="*/ T72 w 2178"/>
                  <a:gd name="T74" fmla="+- 0 3753 3364"/>
                  <a:gd name="T75" fmla="*/ 3753 h 1849"/>
                  <a:gd name="T76" fmla="+- 0 2197 837"/>
                  <a:gd name="T77" fmla="*/ T76 w 2178"/>
                  <a:gd name="T78" fmla="+- 0 3753 3364"/>
                  <a:gd name="T79" fmla="*/ 3753 h 1849"/>
                  <a:gd name="T80" fmla="+- 0 2207 837"/>
                  <a:gd name="T81" fmla="*/ T80 w 2178"/>
                  <a:gd name="T82" fmla="+- 0 3733 3364"/>
                  <a:gd name="T83" fmla="*/ 3733 h 1849"/>
                  <a:gd name="T84" fmla="+- 0 2204 837"/>
                  <a:gd name="T85" fmla="*/ T84 w 2178"/>
                  <a:gd name="T86" fmla="+- 0 3730 3364"/>
                  <a:gd name="T87" fmla="*/ 3730 h 1849"/>
                  <a:gd name="T88" fmla="+- 0 2201 837"/>
                  <a:gd name="T89" fmla="*/ T88 w 2178"/>
                  <a:gd name="T90" fmla="+- 0 3728 3364"/>
                  <a:gd name="T91" fmla="*/ 3728 h 1849"/>
                  <a:gd name="T92" fmla="+- 0 2198 837"/>
                  <a:gd name="T93" fmla="*/ T92 w 2178"/>
                  <a:gd name="T94" fmla="+- 0 3726 3364"/>
                  <a:gd name="T95" fmla="*/ 3726 h 1849"/>
                  <a:gd name="T96" fmla="+- 0 2236 837"/>
                  <a:gd name="T97" fmla="*/ T96 w 2178"/>
                  <a:gd name="T98" fmla="+- 0 3724 3364"/>
                  <a:gd name="T99" fmla="*/ 3724 h 1849"/>
                  <a:gd name="T100" fmla="+- 0 2255 837"/>
                  <a:gd name="T101" fmla="*/ T100 w 2178"/>
                  <a:gd name="T102" fmla="+- 0 3722 3364"/>
                  <a:gd name="T103" fmla="*/ 3722 h 1849"/>
                  <a:gd name="T104" fmla="+- 0 2274 837"/>
                  <a:gd name="T105" fmla="*/ T104 w 2178"/>
                  <a:gd name="T106" fmla="+- 0 3722 3364"/>
                  <a:gd name="T107" fmla="*/ 3722 h 1849"/>
                  <a:gd name="T108" fmla="+- 0 2318 837"/>
                  <a:gd name="T109" fmla="*/ T108 w 2178"/>
                  <a:gd name="T110" fmla="+- 0 3722 3364"/>
                  <a:gd name="T111" fmla="*/ 3722 h 1849"/>
                  <a:gd name="T112" fmla="+- 0 2312 837"/>
                  <a:gd name="T113" fmla="*/ T112 w 2178"/>
                  <a:gd name="T114" fmla="+- 0 3663 3364"/>
                  <a:gd name="T115" fmla="*/ 3663 h 1849"/>
                  <a:gd name="T116" fmla="+- 0 2402 837"/>
                  <a:gd name="T117" fmla="*/ T116 w 2178"/>
                  <a:gd name="T118" fmla="+- 0 3652 3364"/>
                  <a:gd name="T119" fmla="*/ 3652 h 1849"/>
                  <a:gd name="T120" fmla="+- 0 2485 837"/>
                  <a:gd name="T121" fmla="*/ T120 w 2178"/>
                  <a:gd name="T122" fmla="+- 0 3646 3364"/>
                  <a:gd name="T123" fmla="*/ 3646 h 1849"/>
                  <a:gd name="T124" fmla="+- 0 2875 837"/>
                  <a:gd name="T125" fmla="*/ T124 w 2178"/>
                  <a:gd name="T126" fmla="+- 0 3646 3364"/>
                  <a:gd name="T127" fmla="*/ 3646 h 1849"/>
                  <a:gd name="T128" fmla="+- 0 2867 837"/>
                  <a:gd name="T129" fmla="*/ T128 w 2178"/>
                  <a:gd name="T130" fmla="+- 0 3637 3364"/>
                  <a:gd name="T131" fmla="*/ 3637 h 1849"/>
                  <a:gd name="T132" fmla="+- 0 2885 837"/>
                  <a:gd name="T133" fmla="*/ T132 w 2178"/>
                  <a:gd name="T134" fmla="+- 0 3633 3364"/>
                  <a:gd name="T135" fmla="*/ 3633 h 1849"/>
                  <a:gd name="T136" fmla="+- 0 2891 837"/>
                  <a:gd name="T137" fmla="*/ T136 w 2178"/>
                  <a:gd name="T138" fmla="+- 0 3632 3364"/>
                  <a:gd name="T139" fmla="*/ 3632 h 1849"/>
                  <a:gd name="T140" fmla="+- 0 2992 837"/>
                  <a:gd name="T141" fmla="*/ T140 w 2178"/>
                  <a:gd name="T142" fmla="+- 0 3632 3364"/>
                  <a:gd name="T143" fmla="*/ 3632 h 1849"/>
                  <a:gd name="T144" fmla="+- 0 3013 837"/>
                  <a:gd name="T145" fmla="*/ T144 w 2178"/>
                  <a:gd name="T146" fmla="+- 0 3585 3364"/>
                  <a:gd name="T147" fmla="*/ 3585 h 18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Lst>
                <a:rect l="0" t="0" r="r" b="b"/>
                <a:pathLst>
                  <a:path w="2178" h="1849">
                    <a:moveTo>
                      <a:pt x="2176" y="221"/>
                    </a:moveTo>
                    <a:lnTo>
                      <a:pt x="778" y="221"/>
                    </a:lnTo>
                    <a:lnTo>
                      <a:pt x="782" y="222"/>
                    </a:lnTo>
                    <a:lnTo>
                      <a:pt x="728" y="258"/>
                    </a:lnTo>
                    <a:lnTo>
                      <a:pt x="675" y="297"/>
                    </a:lnTo>
                    <a:lnTo>
                      <a:pt x="623" y="339"/>
                    </a:lnTo>
                    <a:lnTo>
                      <a:pt x="572" y="383"/>
                    </a:lnTo>
                    <a:lnTo>
                      <a:pt x="495" y="387"/>
                    </a:lnTo>
                    <a:lnTo>
                      <a:pt x="427" y="414"/>
                    </a:lnTo>
                    <a:lnTo>
                      <a:pt x="369" y="455"/>
                    </a:lnTo>
                    <a:lnTo>
                      <a:pt x="319" y="500"/>
                    </a:lnTo>
                    <a:lnTo>
                      <a:pt x="780" y="500"/>
                    </a:lnTo>
                    <a:lnTo>
                      <a:pt x="785" y="498"/>
                    </a:lnTo>
                    <a:lnTo>
                      <a:pt x="808" y="486"/>
                    </a:lnTo>
                    <a:lnTo>
                      <a:pt x="928" y="486"/>
                    </a:lnTo>
                    <a:lnTo>
                      <a:pt x="968" y="458"/>
                    </a:lnTo>
                    <a:lnTo>
                      <a:pt x="1018" y="430"/>
                    </a:lnTo>
                    <a:lnTo>
                      <a:pt x="1077" y="404"/>
                    </a:lnTo>
                    <a:lnTo>
                      <a:pt x="1149" y="389"/>
                    </a:lnTo>
                    <a:lnTo>
                      <a:pt x="1360" y="389"/>
                    </a:lnTo>
                    <a:lnTo>
                      <a:pt x="1370" y="369"/>
                    </a:lnTo>
                    <a:lnTo>
                      <a:pt x="1367" y="366"/>
                    </a:lnTo>
                    <a:lnTo>
                      <a:pt x="1364" y="364"/>
                    </a:lnTo>
                    <a:lnTo>
                      <a:pt x="1361" y="362"/>
                    </a:lnTo>
                    <a:lnTo>
                      <a:pt x="1399" y="360"/>
                    </a:lnTo>
                    <a:lnTo>
                      <a:pt x="1418" y="358"/>
                    </a:lnTo>
                    <a:lnTo>
                      <a:pt x="1437" y="358"/>
                    </a:lnTo>
                    <a:lnTo>
                      <a:pt x="1481" y="358"/>
                    </a:lnTo>
                    <a:lnTo>
                      <a:pt x="1475" y="299"/>
                    </a:lnTo>
                    <a:lnTo>
                      <a:pt x="1565" y="288"/>
                    </a:lnTo>
                    <a:lnTo>
                      <a:pt x="1648" y="282"/>
                    </a:lnTo>
                    <a:lnTo>
                      <a:pt x="2038" y="282"/>
                    </a:lnTo>
                    <a:lnTo>
                      <a:pt x="2030" y="273"/>
                    </a:lnTo>
                    <a:lnTo>
                      <a:pt x="2048" y="269"/>
                    </a:lnTo>
                    <a:lnTo>
                      <a:pt x="2054" y="268"/>
                    </a:lnTo>
                    <a:lnTo>
                      <a:pt x="2155" y="268"/>
                    </a:lnTo>
                    <a:lnTo>
                      <a:pt x="2176" y="221"/>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15" name="Freeform 218"/>
              <p:cNvSpPr>
                <a:spLocks/>
              </p:cNvSpPr>
              <p:nvPr/>
            </p:nvSpPr>
            <p:spPr bwMode="auto">
              <a:xfrm>
                <a:off x="837" y="3364"/>
                <a:ext cx="2178" cy="1849"/>
              </a:xfrm>
              <a:custGeom>
                <a:avLst/>
                <a:gdLst>
                  <a:gd name="T0" fmla="+- 0 2875 837"/>
                  <a:gd name="T1" fmla="*/ T0 w 2178"/>
                  <a:gd name="T2" fmla="+- 0 3646 3364"/>
                  <a:gd name="T3" fmla="*/ 3646 h 1849"/>
                  <a:gd name="T4" fmla="+- 0 2485 837"/>
                  <a:gd name="T5" fmla="*/ T4 w 2178"/>
                  <a:gd name="T6" fmla="+- 0 3646 3364"/>
                  <a:gd name="T7" fmla="*/ 3646 h 1849"/>
                  <a:gd name="T8" fmla="+- 0 2563 837"/>
                  <a:gd name="T9" fmla="*/ T8 w 2178"/>
                  <a:gd name="T10" fmla="+- 0 3646 3364"/>
                  <a:gd name="T11" fmla="*/ 3646 h 1849"/>
                  <a:gd name="T12" fmla="+- 0 2636 837"/>
                  <a:gd name="T13" fmla="*/ T12 w 2178"/>
                  <a:gd name="T14" fmla="+- 0 3653 3364"/>
                  <a:gd name="T15" fmla="*/ 3653 h 1849"/>
                  <a:gd name="T16" fmla="+- 0 2704 837"/>
                  <a:gd name="T17" fmla="*/ T16 w 2178"/>
                  <a:gd name="T18" fmla="+- 0 3665 3364"/>
                  <a:gd name="T19" fmla="*/ 3665 h 1849"/>
                  <a:gd name="T20" fmla="+- 0 2767 837"/>
                  <a:gd name="T21" fmla="*/ T20 w 2178"/>
                  <a:gd name="T22" fmla="+- 0 3683 3364"/>
                  <a:gd name="T23" fmla="*/ 3683 h 1849"/>
                  <a:gd name="T24" fmla="+- 0 2808 837"/>
                  <a:gd name="T25" fmla="*/ T24 w 2178"/>
                  <a:gd name="T26" fmla="+- 0 3730 3364"/>
                  <a:gd name="T27" fmla="*/ 3730 h 1849"/>
                  <a:gd name="T28" fmla="+- 0 2820 837"/>
                  <a:gd name="T29" fmla="*/ T28 w 2178"/>
                  <a:gd name="T30" fmla="+- 0 3752 3364"/>
                  <a:gd name="T31" fmla="*/ 3752 h 1849"/>
                  <a:gd name="T32" fmla="+- 0 2836 837"/>
                  <a:gd name="T33" fmla="*/ T32 w 2178"/>
                  <a:gd name="T34" fmla="+- 0 3774 3364"/>
                  <a:gd name="T35" fmla="*/ 3774 h 1849"/>
                  <a:gd name="T36" fmla="+- 0 2857 837"/>
                  <a:gd name="T37" fmla="*/ T36 w 2178"/>
                  <a:gd name="T38" fmla="+- 0 3793 3364"/>
                  <a:gd name="T39" fmla="*/ 3793 h 1849"/>
                  <a:gd name="T40" fmla="+- 0 2885 837"/>
                  <a:gd name="T41" fmla="*/ T40 w 2178"/>
                  <a:gd name="T42" fmla="+- 0 3807 3364"/>
                  <a:gd name="T43" fmla="*/ 3807 h 1849"/>
                  <a:gd name="T44" fmla="+- 0 2951 837"/>
                  <a:gd name="T45" fmla="*/ T44 w 2178"/>
                  <a:gd name="T46" fmla="+- 0 3830 3364"/>
                  <a:gd name="T47" fmla="*/ 3830 h 1849"/>
                  <a:gd name="T48" fmla="+- 0 2939 837"/>
                  <a:gd name="T49" fmla="*/ T48 w 2178"/>
                  <a:gd name="T50" fmla="+- 0 3761 3364"/>
                  <a:gd name="T51" fmla="*/ 3761 h 1849"/>
                  <a:gd name="T52" fmla="+- 0 2928 837"/>
                  <a:gd name="T53" fmla="*/ T52 w 2178"/>
                  <a:gd name="T54" fmla="+- 0 3726 3364"/>
                  <a:gd name="T55" fmla="*/ 3726 h 1849"/>
                  <a:gd name="T56" fmla="+- 0 2911 837"/>
                  <a:gd name="T57" fmla="*/ T56 w 2178"/>
                  <a:gd name="T58" fmla="+- 0 3694 3364"/>
                  <a:gd name="T59" fmla="*/ 3694 h 1849"/>
                  <a:gd name="T60" fmla="+- 0 2890 837"/>
                  <a:gd name="T61" fmla="*/ T60 w 2178"/>
                  <a:gd name="T62" fmla="+- 0 3664 3364"/>
                  <a:gd name="T63" fmla="*/ 3664 h 1849"/>
                  <a:gd name="T64" fmla="+- 0 2875 837"/>
                  <a:gd name="T65" fmla="*/ T64 w 2178"/>
                  <a:gd name="T66" fmla="+- 0 3646 3364"/>
                  <a:gd name="T67" fmla="*/ 3646 h 18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2178" h="1849">
                    <a:moveTo>
                      <a:pt x="2038" y="282"/>
                    </a:moveTo>
                    <a:lnTo>
                      <a:pt x="1648" y="282"/>
                    </a:lnTo>
                    <a:lnTo>
                      <a:pt x="1726" y="282"/>
                    </a:lnTo>
                    <a:lnTo>
                      <a:pt x="1799" y="289"/>
                    </a:lnTo>
                    <a:lnTo>
                      <a:pt x="1867" y="301"/>
                    </a:lnTo>
                    <a:lnTo>
                      <a:pt x="1930" y="319"/>
                    </a:lnTo>
                    <a:lnTo>
                      <a:pt x="1971" y="366"/>
                    </a:lnTo>
                    <a:lnTo>
                      <a:pt x="1983" y="388"/>
                    </a:lnTo>
                    <a:lnTo>
                      <a:pt x="1999" y="410"/>
                    </a:lnTo>
                    <a:lnTo>
                      <a:pt x="2020" y="429"/>
                    </a:lnTo>
                    <a:lnTo>
                      <a:pt x="2048" y="443"/>
                    </a:lnTo>
                    <a:lnTo>
                      <a:pt x="2114" y="466"/>
                    </a:lnTo>
                    <a:lnTo>
                      <a:pt x="2102" y="397"/>
                    </a:lnTo>
                    <a:lnTo>
                      <a:pt x="2091" y="362"/>
                    </a:lnTo>
                    <a:lnTo>
                      <a:pt x="2074" y="330"/>
                    </a:lnTo>
                    <a:lnTo>
                      <a:pt x="2053" y="300"/>
                    </a:lnTo>
                    <a:lnTo>
                      <a:pt x="2038" y="282"/>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16" name="Freeform 219"/>
              <p:cNvSpPr>
                <a:spLocks/>
              </p:cNvSpPr>
              <p:nvPr/>
            </p:nvSpPr>
            <p:spPr bwMode="auto">
              <a:xfrm>
                <a:off x="837" y="3364"/>
                <a:ext cx="2178" cy="1849"/>
              </a:xfrm>
              <a:custGeom>
                <a:avLst/>
                <a:gdLst>
                  <a:gd name="T0" fmla="+- 0 2197 837"/>
                  <a:gd name="T1" fmla="*/ T0 w 2178"/>
                  <a:gd name="T2" fmla="+- 0 3753 3364"/>
                  <a:gd name="T3" fmla="*/ 3753 h 1849"/>
                  <a:gd name="T4" fmla="+- 0 1986 837"/>
                  <a:gd name="T5" fmla="*/ T4 w 2178"/>
                  <a:gd name="T6" fmla="+- 0 3753 3364"/>
                  <a:gd name="T7" fmla="*/ 3753 h 1849"/>
                  <a:gd name="T8" fmla="+- 0 2024 837"/>
                  <a:gd name="T9" fmla="*/ T8 w 2178"/>
                  <a:gd name="T10" fmla="+- 0 3762 3364"/>
                  <a:gd name="T11" fmla="*/ 3762 h 1849"/>
                  <a:gd name="T12" fmla="+- 0 2065 837"/>
                  <a:gd name="T13" fmla="*/ T12 w 2178"/>
                  <a:gd name="T14" fmla="+- 0 3773 3364"/>
                  <a:gd name="T15" fmla="*/ 3773 h 1849"/>
                  <a:gd name="T16" fmla="+- 0 2114 837"/>
                  <a:gd name="T17" fmla="*/ T16 w 2178"/>
                  <a:gd name="T18" fmla="+- 0 3787 3364"/>
                  <a:gd name="T19" fmla="*/ 3787 h 1849"/>
                  <a:gd name="T20" fmla="+- 0 2170 837"/>
                  <a:gd name="T21" fmla="*/ T20 w 2178"/>
                  <a:gd name="T22" fmla="+- 0 3805 3364"/>
                  <a:gd name="T23" fmla="*/ 3805 h 1849"/>
                  <a:gd name="T24" fmla="+- 0 2197 837"/>
                  <a:gd name="T25" fmla="*/ T24 w 2178"/>
                  <a:gd name="T26" fmla="+- 0 3753 3364"/>
                  <a:gd name="T27" fmla="*/ 3753 h 1849"/>
                </a:gdLst>
                <a:ahLst/>
                <a:cxnLst>
                  <a:cxn ang="0">
                    <a:pos x="T1" y="T3"/>
                  </a:cxn>
                  <a:cxn ang="0">
                    <a:pos x="T5" y="T7"/>
                  </a:cxn>
                  <a:cxn ang="0">
                    <a:pos x="T9" y="T11"/>
                  </a:cxn>
                  <a:cxn ang="0">
                    <a:pos x="T13" y="T15"/>
                  </a:cxn>
                  <a:cxn ang="0">
                    <a:pos x="T17" y="T19"/>
                  </a:cxn>
                  <a:cxn ang="0">
                    <a:pos x="T21" y="T23"/>
                  </a:cxn>
                  <a:cxn ang="0">
                    <a:pos x="T25" y="T27"/>
                  </a:cxn>
                </a:cxnLst>
                <a:rect l="0" t="0" r="r" b="b"/>
                <a:pathLst>
                  <a:path w="2178" h="1849">
                    <a:moveTo>
                      <a:pt x="1360" y="389"/>
                    </a:moveTo>
                    <a:lnTo>
                      <a:pt x="1149" y="389"/>
                    </a:lnTo>
                    <a:lnTo>
                      <a:pt x="1187" y="398"/>
                    </a:lnTo>
                    <a:lnTo>
                      <a:pt x="1228" y="409"/>
                    </a:lnTo>
                    <a:lnTo>
                      <a:pt x="1277" y="423"/>
                    </a:lnTo>
                    <a:lnTo>
                      <a:pt x="1333" y="441"/>
                    </a:lnTo>
                    <a:lnTo>
                      <a:pt x="1360" y="389"/>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19" name="Freeform 220"/>
              <p:cNvSpPr>
                <a:spLocks/>
              </p:cNvSpPr>
              <p:nvPr/>
            </p:nvSpPr>
            <p:spPr bwMode="auto">
              <a:xfrm>
                <a:off x="837" y="3364"/>
                <a:ext cx="2178" cy="1849"/>
              </a:xfrm>
              <a:custGeom>
                <a:avLst/>
                <a:gdLst>
                  <a:gd name="T0" fmla="+- 0 2318 837"/>
                  <a:gd name="T1" fmla="*/ T0 w 2178"/>
                  <a:gd name="T2" fmla="+- 0 3722 3364"/>
                  <a:gd name="T3" fmla="*/ 3722 h 1849"/>
                  <a:gd name="T4" fmla="+- 0 2274 837"/>
                  <a:gd name="T5" fmla="*/ T4 w 2178"/>
                  <a:gd name="T6" fmla="+- 0 3722 3364"/>
                  <a:gd name="T7" fmla="*/ 3722 h 1849"/>
                  <a:gd name="T8" fmla="+- 0 2319 837"/>
                  <a:gd name="T9" fmla="*/ T8 w 2178"/>
                  <a:gd name="T10" fmla="+- 0 3725 3364"/>
                  <a:gd name="T11" fmla="*/ 3725 h 1849"/>
                  <a:gd name="T12" fmla="+- 0 2318 837"/>
                  <a:gd name="T13" fmla="*/ T12 w 2178"/>
                  <a:gd name="T14" fmla="+- 0 3722 3364"/>
                  <a:gd name="T15" fmla="*/ 3722 h 1849"/>
                </a:gdLst>
                <a:ahLst/>
                <a:cxnLst>
                  <a:cxn ang="0">
                    <a:pos x="T1" y="T3"/>
                  </a:cxn>
                  <a:cxn ang="0">
                    <a:pos x="T5" y="T7"/>
                  </a:cxn>
                  <a:cxn ang="0">
                    <a:pos x="T9" y="T11"/>
                  </a:cxn>
                  <a:cxn ang="0">
                    <a:pos x="T13" y="T15"/>
                  </a:cxn>
                </a:cxnLst>
                <a:rect l="0" t="0" r="r" b="b"/>
                <a:pathLst>
                  <a:path w="2178" h="1849">
                    <a:moveTo>
                      <a:pt x="1481" y="358"/>
                    </a:moveTo>
                    <a:lnTo>
                      <a:pt x="1437" y="358"/>
                    </a:lnTo>
                    <a:lnTo>
                      <a:pt x="1482" y="361"/>
                    </a:lnTo>
                    <a:lnTo>
                      <a:pt x="1481" y="358"/>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20" name="Freeform 221"/>
              <p:cNvSpPr>
                <a:spLocks/>
              </p:cNvSpPr>
              <p:nvPr/>
            </p:nvSpPr>
            <p:spPr bwMode="auto">
              <a:xfrm>
                <a:off x="837" y="3364"/>
                <a:ext cx="2178" cy="1849"/>
              </a:xfrm>
              <a:custGeom>
                <a:avLst/>
                <a:gdLst>
                  <a:gd name="T0" fmla="+- 0 2992 837"/>
                  <a:gd name="T1" fmla="*/ T0 w 2178"/>
                  <a:gd name="T2" fmla="+- 0 3632 3364"/>
                  <a:gd name="T3" fmla="*/ 3632 h 1849"/>
                  <a:gd name="T4" fmla="+- 0 2891 837"/>
                  <a:gd name="T5" fmla="*/ T4 w 2178"/>
                  <a:gd name="T6" fmla="+- 0 3632 3364"/>
                  <a:gd name="T7" fmla="*/ 3632 h 1849"/>
                  <a:gd name="T8" fmla="+- 0 2937 837"/>
                  <a:gd name="T9" fmla="*/ T8 w 2178"/>
                  <a:gd name="T10" fmla="+- 0 3644 3364"/>
                  <a:gd name="T11" fmla="*/ 3644 h 1849"/>
                  <a:gd name="T12" fmla="+- 0 2959 837"/>
                  <a:gd name="T13" fmla="*/ T12 w 2178"/>
                  <a:gd name="T14" fmla="+- 0 3650 3364"/>
                  <a:gd name="T15" fmla="*/ 3650 h 1849"/>
                  <a:gd name="T16" fmla="+- 0 2981 837"/>
                  <a:gd name="T17" fmla="*/ T16 w 2178"/>
                  <a:gd name="T18" fmla="+- 0 3656 3364"/>
                  <a:gd name="T19" fmla="*/ 3656 h 1849"/>
                  <a:gd name="T20" fmla="+- 0 2992 837"/>
                  <a:gd name="T21" fmla="*/ T20 w 2178"/>
                  <a:gd name="T22" fmla="+- 0 3632 3364"/>
                  <a:gd name="T23" fmla="*/ 3632 h 1849"/>
                </a:gdLst>
                <a:ahLst/>
                <a:cxnLst>
                  <a:cxn ang="0">
                    <a:pos x="T1" y="T3"/>
                  </a:cxn>
                  <a:cxn ang="0">
                    <a:pos x="T5" y="T7"/>
                  </a:cxn>
                  <a:cxn ang="0">
                    <a:pos x="T9" y="T11"/>
                  </a:cxn>
                  <a:cxn ang="0">
                    <a:pos x="T13" y="T15"/>
                  </a:cxn>
                  <a:cxn ang="0">
                    <a:pos x="T17" y="T19"/>
                  </a:cxn>
                  <a:cxn ang="0">
                    <a:pos x="T21" y="T23"/>
                  </a:cxn>
                </a:cxnLst>
                <a:rect l="0" t="0" r="r" b="b"/>
                <a:pathLst>
                  <a:path w="2178" h="1849">
                    <a:moveTo>
                      <a:pt x="2155" y="268"/>
                    </a:moveTo>
                    <a:lnTo>
                      <a:pt x="2054" y="268"/>
                    </a:lnTo>
                    <a:lnTo>
                      <a:pt x="2100" y="280"/>
                    </a:lnTo>
                    <a:lnTo>
                      <a:pt x="2122" y="286"/>
                    </a:lnTo>
                    <a:lnTo>
                      <a:pt x="2144" y="292"/>
                    </a:lnTo>
                    <a:lnTo>
                      <a:pt x="2155" y="268"/>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21" name="Freeform 222"/>
              <p:cNvSpPr>
                <a:spLocks/>
              </p:cNvSpPr>
              <p:nvPr/>
            </p:nvSpPr>
            <p:spPr bwMode="auto">
              <a:xfrm>
                <a:off x="837" y="3364"/>
                <a:ext cx="2178" cy="1849"/>
              </a:xfrm>
              <a:custGeom>
                <a:avLst/>
                <a:gdLst>
                  <a:gd name="T0" fmla="+- 0 1806 837"/>
                  <a:gd name="T1" fmla="*/ T0 w 2178"/>
                  <a:gd name="T2" fmla="+- 0 3443 3364"/>
                  <a:gd name="T3" fmla="*/ 3443 h 1849"/>
                  <a:gd name="T4" fmla="+- 0 1726 837"/>
                  <a:gd name="T5" fmla="*/ T4 w 2178"/>
                  <a:gd name="T6" fmla="+- 0 3452 3364"/>
                  <a:gd name="T7" fmla="*/ 3452 h 1849"/>
                  <a:gd name="T8" fmla="+- 0 1654 837"/>
                  <a:gd name="T9" fmla="*/ T8 w 2178"/>
                  <a:gd name="T10" fmla="+- 0 3472 3364"/>
                  <a:gd name="T11" fmla="*/ 3472 h 1849"/>
                  <a:gd name="T12" fmla="+- 0 1590 837"/>
                  <a:gd name="T13" fmla="*/ T12 w 2178"/>
                  <a:gd name="T14" fmla="+- 0 3503 3364"/>
                  <a:gd name="T15" fmla="*/ 3503 h 1849"/>
                  <a:gd name="T16" fmla="+- 0 1549 837"/>
                  <a:gd name="T17" fmla="*/ T16 w 2178"/>
                  <a:gd name="T18" fmla="+- 0 3582 3364"/>
                  <a:gd name="T19" fmla="*/ 3582 h 1849"/>
                  <a:gd name="T20" fmla="+- 0 1610 837"/>
                  <a:gd name="T21" fmla="*/ T20 w 2178"/>
                  <a:gd name="T22" fmla="+- 0 3586 3364"/>
                  <a:gd name="T23" fmla="*/ 3586 h 1849"/>
                  <a:gd name="T24" fmla="+- 0 1615 837"/>
                  <a:gd name="T25" fmla="*/ T24 w 2178"/>
                  <a:gd name="T26" fmla="+- 0 3585 3364"/>
                  <a:gd name="T27" fmla="*/ 3585 h 1849"/>
                  <a:gd name="T28" fmla="+- 0 3013 837"/>
                  <a:gd name="T29" fmla="*/ T28 w 2178"/>
                  <a:gd name="T30" fmla="+- 0 3585 3364"/>
                  <a:gd name="T31" fmla="*/ 3585 h 1849"/>
                  <a:gd name="T32" fmla="+- 0 2955 837"/>
                  <a:gd name="T33" fmla="*/ T32 w 2178"/>
                  <a:gd name="T34" fmla="+- 0 3550 3364"/>
                  <a:gd name="T35" fmla="*/ 3550 h 1849"/>
                  <a:gd name="T36" fmla="+- 0 2934 837"/>
                  <a:gd name="T37" fmla="*/ T36 w 2178"/>
                  <a:gd name="T38" fmla="+- 0 3541 3364"/>
                  <a:gd name="T39" fmla="*/ 3541 h 1849"/>
                  <a:gd name="T40" fmla="+- 0 2938 837"/>
                  <a:gd name="T41" fmla="*/ T40 w 2178"/>
                  <a:gd name="T42" fmla="+- 0 3541 3364"/>
                  <a:gd name="T43" fmla="*/ 3541 h 1849"/>
                  <a:gd name="T44" fmla="+- 0 2817 837"/>
                  <a:gd name="T45" fmla="*/ T44 w 2178"/>
                  <a:gd name="T46" fmla="+- 0 3447 3364"/>
                  <a:gd name="T47" fmla="*/ 3447 h 1849"/>
                  <a:gd name="T48" fmla="+- 0 2815 837"/>
                  <a:gd name="T49" fmla="*/ T48 w 2178"/>
                  <a:gd name="T50" fmla="+- 0 3446 3364"/>
                  <a:gd name="T51" fmla="*/ 3446 h 1849"/>
                  <a:gd name="T52" fmla="+- 0 1900 837"/>
                  <a:gd name="T53" fmla="*/ T52 w 2178"/>
                  <a:gd name="T54" fmla="+- 0 3446 3364"/>
                  <a:gd name="T55" fmla="*/ 3446 h 1849"/>
                  <a:gd name="T56" fmla="+- 0 1895 837"/>
                  <a:gd name="T57" fmla="*/ T56 w 2178"/>
                  <a:gd name="T58" fmla="+- 0 3445 3364"/>
                  <a:gd name="T59" fmla="*/ 3445 h 1849"/>
                  <a:gd name="T60" fmla="+- 0 1892 837"/>
                  <a:gd name="T61" fmla="*/ T60 w 2178"/>
                  <a:gd name="T62" fmla="+- 0 3444 3364"/>
                  <a:gd name="T63" fmla="*/ 3444 h 1849"/>
                  <a:gd name="T64" fmla="+- 0 1806 837"/>
                  <a:gd name="T65" fmla="*/ T64 w 2178"/>
                  <a:gd name="T66" fmla="+- 0 3443 3364"/>
                  <a:gd name="T67" fmla="*/ 3443 h 18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2178" h="1849">
                    <a:moveTo>
                      <a:pt x="969" y="79"/>
                    </a:moveTo>
                    <a:lnTo>
                      <a:pt x="889" y="88"/>
                    </a:lnTo>
                    <a:lnTo>
                      <a:pt x="817" y="108"/>
                    </a:lnTo>
                    <a:lnTo>
                      <a:pt x="753" y="139"/>
                    </a:lnTo>
                    <a:lnTo>
                      <a:pt x="712" y="218"/>
                    </a:lnTo>
                    <a:lnTo>
                      <a:pt x="773" y="222"/>
                    </a:lnTo>
                    <a:lnTo>
                      <a:pt x="778" y="221"/>
                    </a:lnTo>
                    <a:lnTo>
                      <a:pt x="2176" y="221"/>
                    </a:lnTo>
                    <a:lnTo>
                      <a:pt x="2118" y="186"/>
                    </a:lnTo>
                    <a:lnTo>
                      <a:pt x="2097" y="177"/>
                    </a:lnTo>
                    <a:lnTo>
                      <a:pt x="2101" y="177"/>
                    </a:lnTo>
                    <a:lnTo>
                      <a:pt x="1980" y="83"/>
                    </a:lnTo>
                    <a:lnTo>
                      <a:pt x="1978" y="82"/>
                    </a:lnTo>
                    <a:lnTo>
                      <a:pt x="1063" y="82"/>
                    </a:lnTo>
                    <a:lnTo>
                      <a:pt x="1058" y="81"/>
                    </a:lnTo>
                    <a:lnTo>
                      <a:pt x="1055" y="80"/>
                    </a:lnTo>
                    <a:lnTo>
                      <a:pt x="969" y="79"/>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22" name="Freeform 223"/>
              <p:cNvSpPr>
                <a:spLocks/>
              </p:cNvSpPr>
              <p:nvPr/>
            </p:nvSpPr>
            <p:spPr bwMode="auto">
              <a:xfrm>
                <a:off x="837" y="3364"/>
                <a:ext cx="2178" cy="1849"/>
              </a:xfrm>
              <a:custGeom>
                <a:avLst/>
                <a:gdLst>
                  <a:gd name="T0" fmla="+- 0 2938 837"/>
                  <a:gd name="T1" fmla="*/ T0 w 2178"/>
                  <a:gd name="T2" fmla="+- 0 3541 3364"/>
                  <a:gd name="T3" fmla="*/ 3541 h 1849"/>
                  <a:gd name="T4" fmla="+- 0 2934 837"/>
                  <a:gd name="T5" fmla="*/ T4 w 2178"/>
                  <a:gd name="T6" fmla="+- 0 3541 3364"/>
                  <a:gd name="T7" fmla="*/ 3541 h 1849"/>
                  <a:gd name="T8" fmla="+- 0 2938 837"/>
                  <a:gd name="T9" fmla="*/ T8 w 2178"/>
                  <a:gd name="T10" fmla="+- 0 3541 3364"/>
                  <a:gd name="T11" fmla="*/ 3541 h 1849"/>
                  <a:gd name="T12" fmla="+- 0 2938 837"/>
                  <a:gd name="T13" fmla="*/ T12 w 2178"/>
                  <a:gd name="T14" fmla="+- 0 3541 3364"/>
                  <a:gd name="T15" fmla="*/ 3541 h 1849"/>
                </a:gdLst>
                <a:ahLst/>
                <a:cxnLst>
                  <a:cxn ang="0">
                    <a:pos x="T1" y="T3"/>
                  </a:cxn>
                  <a:cxn ang="0">
                    <a:pos x="T5" y="T7"/>
                  </a:cxn>
                  <a:cxn ang="0">
                    <a:pos x="T9" y="T11"/>
                  </a:cxn>
                  <a:cxn ang="0">
                    <a:pos x="T13" y="T15"/>
                  </a:cxn>
                </a:cxnLst>
                <a:rect l="0" t="0" r="r" b="b"/>
                <a:pathLst>
                  <a:path w="2178" h="1849">
                    <a:moveTo>
                      <a:pt x="2101" y="177"/>
                    </a:moveTo>
                    <a:lnTo>
                      <a:pt x="2097" y="177"/>
                    </a:lnTo>
                    <a:lnTo>
                      <a:pt x="2101" y="177"/>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23" name="Freeform 224"/>
              <p:cNvSpPr>
                <a:spLocks/>
              </p:cNvSpPr>
              <p:nvPr/>
            </p:nvSpPr>
            <p:spPr bwMode="auto">
              <a:xfrm>
                <a:off x="837" y="3364"/>
                <a:ext cx="2178" cy="1849"/>
              </a:xfrm>
              <a:custGeom>
                <a:avLst/>
                <a:gdLst>
                  <a:gd name="T0" fmla="+- 0 2283 837"/>
                  <a:gd name="T1" fmla="*/ T0 w 2178"/>
                  <a:gd name="T2" fmla="+- 0 3372 3364"/>
                  <a:gd name="T3" fmla="*/ 3372 h 1849"/>
                  <a:gd name="T4" fmla="+- 0 2219 837"/>
                  <a:gd name="T5" fmla="*/ T4 w 2178"/>
                  <a:gd name="T6" fmla="+- 0 3377 3364"/>
                  <a:gd name="T7" fmla="*/ 3377 h 1849"/>
                  <a:gd name="T8" fmla="+- 0 2139 837"/>
                  <a:gd name="T9" fmla="*/ T8 w 2178"/>
                  <a:gd name="T10" fmla="+- 0 3386 3364"/>
                  <a:gd name="T11" fmla="*/ 3386 h 1849"/>
                  <a:gd name="T12" fmla="+- 0 2059 837"/>
                  <a:gd name="T13" fmla="*/ T12 w 2178"/>
                  <a:gd name="T14" fmla="+- 0 3400 3364"/>
                  <a:gd name="T15" fmla="*/ 3400 h 1849"/>
                  <a:gd name="T16" fmla="+- 0 1979 837"/>
                  <a:gd name="T17" fmla="*/ T16 w 2178"/>
                  <a:gd name="T18" fmla="+- 0 3420 3364"/>
                  <a:gd name="T19" fmla="*/ 3420 h 1849"/>
                  <a:gd name="T20" fmla="+- 0 1900 837"/>
                  <a:gd name="T21" fmla="*/ T20 w 2178"/>
                  <a:gd name="T22" fmla="+- 0 3446 3364"/>
                  <a:gd name="T23" fmla="*/ 3446 h 1849"/>
                  <a:gd name="T24" fmla="+- 0 2815 837"/>
                  <a:gd name="T25" fmla="*/ T24 w 2178"/>
                  <a:gd name="T26" fmla="+- 0 3446 3364"/>
                  <a:gd name="T27" fmla="*/ 3446 h 1849"/>
                  <a:gd name="T28" fmla="+- 0 2775 837"/>
                  <a:gd name="T29" fmla="*/ T28 w 2178"/>
                  <a:gd name="T30" fmla="+- 0 3422 3364"/>
                  <a:gd name="T31" fmla="*/ 3422 h 1849"/>
                  <a:gd name="T32" fmla="+- 0 2757 837"/>
                  <a:gd name="T33" fmla="*/ T32 w 2178"/>
                  <a:gd name="T34" fmla="+- 0 3417 3364"/>
                  <a:gd name="T35" fmla="*/ 3417 h 1849"/>
                  <a:gd name="T36" fmla="+- 0 2266 837"/>
                  <a:gd name="T37" fmla="*/ T36 w 2178"/>
                  <a:gd name="T38" fmla="+- 0 3417 3364"/>
                  <a:gd name="T39" fmla="*/ 3417 h 1849"/>
                  <a:gd name="T40" fmla="+- 0 2283 837"/>
                  <a:gd name="T41" fmla="*/ T40 w 2178"/>
                  <a:gd name="T42" fmla="+- 0 3372 3364"/>
                  <a:gd name="T43" fmla="*/ 3372 h 18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2178" h="1849">
                    <a:moveTo>
                      <a:pt x="1446" y="8"/>
                    </a:moveTo>
                    <a:lnTo>
                      <a:pt x="1382" y="13"/>
                    </a:lnTo>
                    <a:lnTo>
                      <a:pt x="1302" y="22"/>
                    </a:lnTo>
                    <a:lnTo>
                      <a:pt x="1222" y="36"/>
                    </a:lnTo>
                    <a:lnTo>
                      <a:pt x="1142" y="56"/>
                    </a:lnTo>
                    <a:lnTo>
                      <a:pt x="1063" y="82"/>
                    </a:lnTo>
                    <a:lnTo>
                      <a:pt x="1978" y="82"/>
                    </a:lnTo>
                    <a:lnTo>
                      <a:pt x="1938" y="58"/>
                    </a:lnTo>
                    <a:lnTo>
                      <a:pt x="1920" y="53"/>
                    </a:lnTo>
                    <a:lnTo>
                      <a:pt x="1429" y="53"/>
                    </a:lnTo>
                    <a:lnTo>
                      <a:pt x="1446" y="8"/>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24" name="Freeform 225"/>
              <p:cNvSpPr>
                <a:spLocks/>
              </p:cNvSpPr>
              <p:nvPr/>
            </p:nvSpPr>
            <p:spPr bwMode="auto">
              <a:xfrm>
                <a:off x="837" y="3364"/>
                <a:ext cx="2178" cy="1849"/>
              </a:xfrm>
              <a:custGeom>
                <a:avLst/>
                <a:gdLst>
                  <a:gd name="T0" fmla="+- 0 2528 837"/>
                  <a:gd name="T1" fmla="*/ T0 w 2178"/>
                  <a:gd name="T2" fmla="+- 0 3364 3364"/>
                  <a:gd name="T3" fmla="*/ 3364 h 1849"/>
                  <a:gd name="T4" fmla="+- 0 2461 837"/>
                  <a:gd name="T5" fmla="*/ T4 w 2178"/>
                  <a:gd name="T6" fmla="+- 0 3364 3364"/>
                  <a:gd name="T7" fmla="*/ 3364 h 1849"/>
                  <a:gd name="T8" fmla="+- 0 2394 837"/>
                  <a:gd name="T9" fmla="*/ T8 w 2178"/>
                  <a:gd name="T10" fmla="+- 0 3377 3364"/>
                  <a:gd name="T11" fmla="*/ 3377 h 1849"/>
                  <a:gd name="T12" fmla="+- 0 2286 837"/>
                  <a:gd name="T13" fmla="*/ T12 w 2178"/>
                  <a:gd name="T14" fmla="+- 0 3408 3364"/>
                  <a:gd name="T15" fmla="*/ 3408 h 1849"/>
                  <a:gd name="T16" fmla="+- 0 2272 837"/>
                  <a:gd name="T17" fmla="*/ T16 w 2178"/>
                  <a:gd name="T18" fmla="+- 0 3414 3364"/>
                  <a:gd name="T19" fmla="*/ 3414 h 1849"/>
                  <a:gd name="T20" fmla="+- 0 2266 837"/>
                  <a:gd name="T21" fmla="*/ T20 w 2178"/>
                  <a:gd name="T22" fmla="+- 0 3417 3364"/>
                  <a:gd name="T23" fmla="*/ 3417 h 1849"/>
                  <a:gd name="T24" fmla="+- 0 2757 837"/>
                  <a:gd name="T25" fmla="*/ T24 w 2178"/>
                  <a:gd name="T26" fmla="+- 0 3417 3364"/>
                  <a:gd name="T27" fmla="*/ 3417 h 1849"/>
                  <a:gd name="T28" fmla="+- 0 2729 837"/>
                  <a:gd name="T29" fmla="*/ T28 w 2178"/>
                  <a:gd name="T30" fmla="+- 0 3408 3364"/>
                  <a:gd name="T31" fmla="*/ 3408 h 1849"/>
                  <a:gd name="T32" fmla="+- 0 2681 837"/>
                  <a:gd name="T33" fmla="*/ T32 w 2178"/>
                  <a:gd name="T34" fmla="+- 0 3403 3364"/>
                  <a:gd name="T35" fmla="*/ 3403 h 1849"/>
                  <a:gd name="T36" fmla="+- 0 2632 837"/>
                  <a:gd name="T37" fmla="*/ T36 w 2178"/>
                  <a:gd name="T38" fmla="+- 0 3402 3364"/>
                  <a:gd name="T39" fmla="*/ 3402 h 1849"/>
                  <a:gd name="T40" fmla="+- 0 2593 837"/>
                  <a:gd name="T41" fmla="*/ T40 w 2178"/>
                  <a:gd name="T42" fmla="+- 0 3383 3364"/>
                  <a:gd name="T43" fmla="*/ 3383 h 1849"/>
                  <a:gd name="T44" fmla="+- 0 2528 837"/>
                  <a:gd name="T45" fmla="*/ T44 w 2178"/>
                  <a:gd name="T46" fmla="+- 0 3364 3364"/>
                  <a:gd name="T47" fmla="*/ 3364 h 18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2178" h="1849">
                    <a:moveTo>
                      <a:pt x="1691" y="0"/>
                    </a:moveTo>
                    <a:lnTo>
                      <a:pt x="1624" y="0"/>
                    </a:lnTo>
                    <a:lnTo>
                      <a:pt x="1557" y="13"/>
                    </a:lnTo>
                    <a:lnTo>
                      <a:pt x="1449" y="44"/>
                    </a:lnTo>
                    <a:lnTo>
                      <a:pt x="1435" y="50"/>
                    </a:lnTo>
                    <a:lnTo>
                      <a:pt x="1429" y="53"/>
                    </a:lnTo>
                    <a:lnTo>
                      <a:pt x="1920" y="53"/>
                    </a:lnTo>
                    <a:lnTo>
                      <a:pt x="1892" y="44"/>
                    </a:lnTo>
                    <a:lnTo>
                      <a:pt x="1844" y="39"/>
                    </a:lnTo>
                    <a:lnTo>
                      <a:pt x="1795" y="38"/>
                    </a:lnTo>
                    <a:lnTo>
                      <a:pt x="1756" y="19"/>
                    </a:lnTo>
                    <a:lnTo>
                      <a:pt x="1691" y="0"/>
                    </a:lnTo>
                    <a:close/>
                  </a:path>
                </a:pathLst>
              </a:custGeom>
              <a:solidFill>
                <a:srgbClr val="02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0246" name="Group 226"/>
            <p:cNvGrpSpPr>
              <a:grpSpLocks/>
            </p:cNvGrpSpPr>
            <p:nvPr/>
          </p:nvGrpSpPr>
          <p:grpSpPr bwMode="auto">
            <a:xfrm>
              <a:off x="880" y="3403"/>
              <a:ext cx="2114" cy="1752"/>
              <a:chOff x="880" y="3403"/>
              <a:chExt cx="2114" cy="1752"/>
            </a:xfrm>
          </p:grpSpPr>
          <p:sp>
            <p:nvSpPr>
              <p:cNvPr id="10546" name="Freeform 227"/>
              <p:cNvSpPr>
                <a:spLocks/>
              </p:cNvSpPr>
              <p:nvPr/>
            </p:nvSpPr>
            <p:spPr bwMode="auto">
              <a:xfrm>
                <a:off x="880" y="3403"/>
                <a:ext cx="2114" cy="1752"/>
              </a:xfrm>
              <a:custGeom>
                <a:avLst/>
                <a:gdLst>
                  <a:gd name="T0" fmla="+- 0 1371 880"/>
                  <a:gd name="T1" fmla="*/ T0 w 2114"/>
                  <a:gd name="T2" fmla="+- 0 4951 3403"/>
                  <a:gd name="T3" fmla="*/ 4951 h 1752"/>
                  <a:gd name="T4" fmla="+- 0 1088 880"/>
                  <a:gd name="T5" fmla="*/ T4 w 2114"/>
                  <a:gd name="T6" fmla="+- 0 4951 3403"/>
                  <a:gd name="T7" fmla="*/ 4951 h 1752"/>
                  <a:gd name="T8" fmla="+- 0 1097 880"/>
                  <a:gd name="T9" fmla="*/ T8 w 2114"/>
                  <a:gd name="T10" fmla="+- 0 4998 3403"/>
                  <a:gd name="T11" fmla="*/ 4998 h 1752"/>
                  <a:gd name="T12" fmla="+- 0 1104 880"/>
                  <a:gd name="T13" fmla="*/ T12 w 2114"/>
                  <a:gd name="T14" fmla="+- 0 5045 3403"/>
                  <a:gd name="T15" fmla="*/ 5045 h 1752"/>
                  <a:gd name="T16" fmla="+- 0 1110 880"/>
                  <a:gd name="T17" fmla="*/ T16 w 2114"/>
                  <a:gd name="T18" fmla="+- 0 5092 3403"/>
                  <a:gd name="T19" fmla="*/ 5092 h 1752"/>
                  <a:gd name="T20" fmla="+- 0 1114 880"/>
                  <a:gd name="T21" fmla="*/ T20 w 2114"/>
                  <a:gd name="T22" fmla="+- 0 5139 3403"/>
                  <a:gd name="T23" fmla="*/ 5139 h 1752"/>
                  <a:gd name="T24" fmla="+- 0 1122 880"/>
                  <a:gd name="T25" fmla="*/ T24 w 2114"/>
                  <a:gd name="T26" fmla="+- 0 5142 3403"/>
                  <a:gd name="T27" fmla="*/ 5142 h 1752"/>
                  <a:gd name="T28" fmla="+- 0 1118 880"/>
                  <a:gd name="T29" fmla="*/ T28 w 2114"/>
                  <a:gd name="T30" fmla="+- 0 5149 3403"/>
                  <a:gd name="T31" fmla="*/ 5149 h 1752"/>
                  <a:gd name="T32" fmla="+- 0 1120 880"/>
                  <a:gd name="T33" fmla="*/ T32 w 2114"/>
                  <a:gd name="T34" fmla="+- 0 5155 3403"/>
                  <a:gd name="T35" fmla="*/ 5155 h 1752"/>
                  <a:gd name="T36" fmla="+- 0 1167 880"/>
                  <a:gd name="T37" fmla="*/ T36 w 2114"/>
                  <a:gd name="T38" fmla="+- 0 5135 3403"/>
                  <a:gd name="T39" fmla="*/ 5135 h 1752"/>
                  <a:gd name="T40" fmla="+- 0 1216 880"/>
                  <a:gd name="T41" fmla="*/ T40 w 2114"/>
                  <a:gd name="T42" fmla="+- 0 5117 3403"/>
                  <a:gd name="T43" fmla="*/ 5117 h 1752"/>
                  <a:gd name="T44" fmla="+- 0 1261 880"/>
                  <a:gd name="T45" fmla="*/ T44 w 2114"/>
                  <a:gd name="T46" fmla="+- 0 5107 3403"/>
                  <a:gd name="T47" fmla="*/ 5107 h 1752"/>
                  <a:gd name="T48" fmla="+- 0 1297 880"/>
                  <a:gd name="T49" fmla="*/ T48 w 2114"/>
                  <a:gd name="T50" fmla="+- 0 5107 3403"/>
                  <a:gd name="T51" fmla="*/ 5107 h 1752"/>
                  <a:gd name="T52" fmla="+- 0 1307 880"/>
                  <a:gd name="T53" fmla="*/ T52 w 2114"/>
                  <a:gd name="T54" fmla="+- 0 5092 3403"/>
                  <a:gd name="T55" fmla="*/ 5092 h 1752"/>
                  <a:gd name="T56" fmla="+- 0 1322 880"/>
                  <a:gd name="T57" fmla="*/ T56 w 2114"/>
                  <a:gd name="T58" fmla="+- 0 5077 3403"/>
                  <a:gd name="T59" fmla="*/ 5077 h 1752"/>
                  <a:gd name="T60" fmla="+- 0 1345 880"/>
                  <a:gd name="T61" fmla="*/ T60 w 2114"/>
                  <a:gd name="T62" fmla="+- 0 5065 3403"/>
                  <a:gd name="T63" fmla="*/ 5065 h 1752"/>
                  <a:gd name="T64" fmla="+- 0 1385 880"/>
                  <a:gd name="T65" fmla="*/ T64 w 2114"/>
                  <a:gd name="T66" fmla="+- 0 5047 3403"/>
                  <a:gd name="T67" fmla="*/ 5047 h 1752"/>
                  <a:gd name="T68" fmla="+- 0 1380 880"/>
                  <a:gd name="T69" fmla="*/ T68 w 2114"/>
                  <a:gd name="T70" fmla="+- 0 5019 3403"/>
                  <a:gd name="T71" fmla="*/ 5019 h 1752"/>
                  <a:gd name="T72" fmla="+- 0 1376 880"/>
                  <a:gd name="T73" fmla="*/ T72 w 2114"/>
                  <a:gd name="T74" fmla="+- 0 4992 3403"/>
                  <a:gd name="T75" fmla="*/ 4992 h 1752"/>
                  <a:gd name="T76" fmla="+- 0 1372 880"/>
                  <a:gd name="T77" fmla="*/ T76 w 2114"/>
                  <a:gd name="T78" fmla="+- 0 4964 3403"/>
                  <a:gd name="T79" fmla="*/ 4964 h 1752"/>
                  <a:gd name="T80" fmla="+- 0 1371 880"/>
                  <a:gd name="T81" fmla="*/ T80 w 2114"/>
                  <a:gd name="T82" fmla="+- 0 4951 3403"/>
                  <a:gd name="T83" fmla="*/ 4951 h 175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2114" h="1752">
                    <a:moveTo>
                      <a:pt x="491" y="1548"/>
                    </a:moveTo>
                    <a:lnTo>
                      <a:pt x="208" y="1548"/>
                    </a:lnTo>
                    <a:lnTo>
                      <a:pt x="217" y="1595"/>
                    </a:lnTo>
                    <a:lnTo>
                      <a:pt x="224" y="1642"/>
                    </a:lnTo>
                    <a:lnTo>
                      <a:pt x="230" y="1689"/>
                    </a:lnTo>
                    <a:lnTo>
                      <a:pt x="234" y="1736"/>
                    </a:lnTo>
                    <a:lnTo>
                      <a:pt x="242" y="1739"/>
                    </a:lnTo>
                    <a:lnTo>
                      <a:pt x="238" y="1746"/>
                    </a:lnTo>
                    <a:lnTo>
                      <a:pt x="240" y="1752"/>
                    </a:lnTo>
                    <a:lnTo>
                      <a:pt x="287" y="1732"/>
                    </a:lnTo>
                    <a:lnTo>
                      <a:pt x="336" y="1714"/>
                    </a:lnTo>
                    <a:lnTo>
                      <a:pt x="381" y="1704"/>
                    </a:lnTo>
                    <a:lnTo>
                      <a:pt x="417" y="1704"/>
                    </a:lnTo>
                    <a:lnTo>
                      <a:pt x="427" y="1689"/>
                    </a:lnTo>
                    <a:lnTo>
                      <a:pt x="442" y="1674"/>
                    </a:lnTo>
                    <a:lnTo>
                      <a:pt x="465" y="1662"/>
                    </a:lnTo>
                    <a:lnTo>
                      <a:pt x="505" y="1644"/>
                    </a:lnTo>
                    <a:lnTo>
                      <a:pt x="500" y="1616"/>
                    </a:lnTo>
                    <a:lnTo>
                      <a:pt x="496" y="1589"/>
                    </a:lnTo>
                    <a:lnTo>
                      <a:pt x="492" y="1561"/>
                    </a:lnTo>
                    <a:lnTo>
                      <a:pt x="491" y="1548"/>
                    </a:lnTo>
                    <a:close/>
                  </a:path>
                </a:pathLst>
              </a:custGeom>
              <a:solidFill>
                <a:srgbClr val="BE9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47" name="Freeform 228"/>
              <p:cNvSpPr>
                <a:spLocks/>
              </p:cNvSpPr>
              <p:nvPr/>
            </p:nvSpPr>
            <p:spPr bwMode="auto">
              <a:xfrm>
                <a:off x="880" y="3403"/>
                <a:ext cx="2114" cy="1752"/>
              </a:xfrm>
              <a:custGeom>
                <a:avLst/>
                <a:gdLst>
                  <a:gd name="T0" fmla="+- 0 1297 880"/>
                  <a:gd name="T1" fmla="*/ T0 w 2114"/>
                  <a:gd name="T2" fmla="+- 0 5107 3403"/>
                  <a:gd name="T3" fmla="*/ 5107 h 1752"/>
                  <a:gd name="T4" fmla="+- 0 1261 880"/>
                  <a:gd name="T5" fmla="*/ T4 w 2114"/>
                  <a:gd name="T6" fmla="+- 0 5107 3403"/>
                  <a:gd name="T7" fmla="*/ 5107 h 1752"/>
                  <a:gd name="T8" fmla="+- 0 1293 880"/>
                  <a:gd name="T9" fmla="*/ T8 w 2114"/>
                  <a:gd name="T10" fmla="+- 0 5115 3403"/>
                  <a:gd name="T11" fmla="*/ 5115 h 1752"/>
                  <a:gd name="T12" fmla="+- 0 1297 880"/>
                  <a:gd name="T13" fmla="*/ T12 w 2114"/>
                  <a:gd name="T14" fmla="+- 0 5107 3403"/>
                  <a:gd name="T15" fmla="*/ 5107 h 1752"/>
                </a:gdLst>
                <a:ahLst/>
                <a:cxnLst>
                  <a:cxn ang="0">
                    <a:pos x="T1" y="T3"/>
                  </a:cxn>
                  <a:cxn ang="0">
                    <a:pos x="T5" y="T7"/>
                  </a:cxn>
                  <a:cxn ang="0">
                    <a:pos x="T9" y="T11"/>
                  </a:cxn>
                  <a:cxn ang="0">
                    <a:pos x="T13" y="T15"/>
                  </a:cxn>
                </a:cxnLst>
                <a:rect l="0" t="0" r="r" b="b"/>
                <a:pathLst>
                  <a:path w="2114" h="1752">
                    <a:moveTo>
                      <a:pt x="417" y="1704"/>
                    </a:moveTo>
                    <a:lnTo>
                      <a:pt x="381" y="1704"/>
                    </a:lnTo>
                    <a:lnTo>
                      <a:pt x="413" y="1712"/>
                    </a:lnTo>
                    <a:lnTo>
                      <a:pt x="417" y="1704"/>
                    </a:lnTo>
                    <a:close/>
                  </a:path>
                </a:pathLst>
              </a:custGeom>
              <a:solidFill>
                <a:srgbClr val="BE9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48" name="Freeform 229"/>
              <p:cNvSpPr>
                <a:spLocks/>
              </p:cNvSpPr>
              <p:nvPr/>
            </p:nvSpPr>
            <p:spPr bwMode="auto">
              <a:xfrm>
                <a:off x="880" y="3403"/>
                <a:ext cx="2114" cy="1752"/>
              </a:xfrm>
              <a:custGeom>
                <a:avLst/>
                <a:gdLst>
                  <a:gd name="T0" fmla="+- 0 975 880"/>
                  <a:gd name="T1" fmla="*/ T0 w 2114"/>
                  <a:gd name="T2" fmla="+- 0 4510 3403"/>
                  <a:gd name="T3" fmla="*/ 4510 h 1752"/>
                  <a:gd name="T4" fmla="+- 0 969 880"/>
                  <a:gd name="T5" fmla="*/ T4 w 2114"/>
                  <a:gd name="T6" fmla="+- 0 4511 3403"/>
                  <a:gd name="T7" fmla="*/ 4511 h 1752"/>
                  <a:gd name="T8" fmla="+- 0 973 880"/>
                  <a:gd name="T9" fmla="*/ T8 w 2114"/>
                  <a:gd name="T10" fmla="+- 0 4592 3403"/>
                  <a:gd name="T11" fmla="*/ 4592 h 1752"/>
                  <a:gd name="T12" fmla="+- 0 982 880"/>
                  <a:gd name="T13" fmla="*/ T12 w 2114"/>
                  <a:gd name="T14" fmla="+- 0 4672 3403"/>
                  <a:gd name="T15" fmla="*/ 4672 h 1752"/>
                  <a:gd name="T16" fmla="+- 0 997 880"/>
                  <a:gd name="T17" fmla="*/ T16 w 2114"/>
                  <a:gd name="T18" fmla="+- 0 4751 3403"/>
                  <a:gd name="T19" fmla="*/ 4751 h 1752"/>
                  <a:gd name="T20" fmla="+- 0 1023 880"/>
                  <a:gd name="T21" fmla="*/ T20 w 2114"/>
                  <a:gd name="T22" fmla="+- 0 4827 3403"/>
                  <a:gd name="T23" fmla="*/ 4827 h 1752"/>
                  <a:gd name="T24" fmla="+- 0 1063 880"/>
                  <a:gd name="T25" fmla="*/ T24 w 2114"/>
                  <a:gd name="T26" fmla="+- 0 4898 3403"/>
                  <a:gd name="T27" fmla="*/ 4898 h 1752"/>
                  <a:gd name="T28" fmla="+- 0 1050 880"/>
                  <a:gd name="T29" fmla="*/ T28 w 2114"/>
                  <a:gd name="T30" fmla="+- 0 4939 3403"/>
                  <a:gd name="T31" fmla="*/ 4939 h 1752"/>
                  <a:gd name="T32" fmla="+- 0 1038 880"/>
                  <a:gd name="T33" fmla="*/ T32 w 2114"/>
                  <a:gd name="T34" fmla="+- 0 4980 3403"/>
                  <a:gd name="T35" fmla="*/ 4980 h 1752"/>
                  <a:gd name="T36" fmla="+- 0 1027 880"/>
                  <a:gd name="T37" fmla="*/ T36 w 2114"/>
                  <a:gd name="T38" fmla="+- 0 5020 3403"/>
                  <a:gd name="T39" fmla="*/ 5020 h 1752"/>
                  <a:gd name="T40" fmla="+- 0 1017 880"/>
                  <a:gd name="T41" fmla="*/ T40 w 2114"/>
                  <a:gd name="T42" fmla="+- 0 5057 3403"/>
                  <a:gd name="T43" fmla="*/ 5057 h 1752"/>
                  <a:gd name="T44" fmla="+- 0 1023 880"/>
                  <a:gd name="T45" fmla="*/ T44 w 2114"/>
                  <a:gd name="T46" fmla="+- 0 5059 3403"/>
                  <a:gd name="T47" fmla="*/ 5059 h 1752"/>
                  <a:gd name="T48" fmla="+- 0 1040 880"/>
                  <a:gd name="T49" fmla="*/ T48 w 2114"/>
                  <a:gd name="T50" fmla="+- 0 5032 3403"/>
                  <a:gd name="T51" fmla="*/ 5032 h 1752"/>
                  <a:gd name="T52" fmla="+- 0 1056 880"/>
                  <a:gd name="T53" fmla="*/ T52 w 2114"/>
                  <a:gd name="T54" fmla="+- 0 5006 3403"/>
                  <a:gd name="T55" fmla="*/ 5006 h 1752"/>
                  <a:gd name="T56" fmla="+- 0 1072 880"/>
                  <a:gd name="T57" fmla="*/ T56 w 2114"/>
                  <a:gd name="T58" fmla="+- 0 4978 3403"/>
                  <a:gd name="T59" fmla="*/ 4978 h 1752"/>
                  <a:gd name="T60" fmla="+- 0 1088 880"/>
                  <a:gd name="T61" fmla="*/ T60 w 2114"/>
                  <a:gd name="T62" fmla="+- 0 4951 3403"/>
                  <a:gd name="T63" fmla="*/ 4951 h 1752"/>
                  <a:gd name="T64" fmla="+- 0 1371 880"/>
                  <a:gd name="T65" fmla="*/ T64 w 2114"/>
                  <a:gd name="T66" fmla="+- 0 4951 3403"/>
                  <a:gd name="T67" fmla="*/ 4951 h 1752"/>
                  <a:gd name="T68" fmla="+- 0 1370 880"/>
                  <a:gd name="T69" fmla="*/ T68 w 2114"/>
                  <a:gd name="T70" fmla="+- 0 4936 3403"/>
                  <a:gd name="T71" fmla="*/ 4936 h 1752"/>
                  <a:gd name="T72" fmla="+- 0 1397 880"/>
                  <a:gd name="T73" fmla="*/ T72 w 2114"/>
                  <a:gd name="T74" fmla="+- 0 4936 3403"/>
                  <a:gd name="T75" fmla="*/ 4936 h 1752"/>
                  <a:gd name="T76" fmla="+- 0 1381 880"/>
                  <a:gd name="T77" fmla="*/ T76 w 2114"/>
                  <a:gd name="T78" fmla="+- 0 4906 3403"/>
                  <a:gd name="T79" fmla="*/ 4906 h 1752"/>
                  <a:gd name="T80" fmla="+- 0 1365 880"/>
                  <a:gd name="T81" fmla="*/ T80 w 2114"/>
                  <a:gd name="T82" fmla="+- 0 4874 3403"/>
                  <a:gd name="T83" fmla="*/ 4874 h 1752"/>
                  <a:gd name="T84" fmla="+- 0 1361 880"/>
                  <a:gd name="T85" fmla="*/ T84 w 2114"/>
                  <a:gd name="T86" fmla="+- 0 4793 3403"/>
                  <a:gd name="T87" fmla="*/ 4793 h 1752"/>
                  <a:gd name="T88" fmla="+- 0 1357 880"/>
                  <a:gd name="T89" fmla="*/ T88 w 2114"/>
                  <a:gd name="T90" fmla="+- 0 4712 3403"/>
                  <a:gd name="T91" fmla="*/ 4712 h 1752"/>
                  <a:gd name="T92" fmla="+- 0 1354 880"/>
                  <a:gd name="T93" fmla="*/ T92 w 2114"/>
                  <a:gd name="T94" fmla="+- 0 4659 3403"/>
                  <a:gd name="T95" fmla="*/ 4659 h 1752"/>
                  <a:gd name="T96" fmla="+- 0 1025 880"/>
                  <a:gd name="T97" fmla="*/ T96 w 2114"/>
                  <a:gd name="T98" fmla="+- 0 4659 3403"/>
                  <a:gd name="T99" fmla="*/ 4659 h 1752"/>
                  <a:gd name="T100" fmla="+- 0 1012 880"/>
                  <a:gd name="T101" fmla="*/ T100 w 2114"/>
                  <a:gd name="T102" fmla="+- 0 4620 3403"/>
                  <a:gd name="T103" fmla="*/ 4620 h 1752"/>
                  <a:gd name="T104" fmla="+- 0 1000 880"/>
                  <a:gd name="T105" fmla="*/ T104 w 2114"/>
                  <a:gd name="T106" fmla="+- 0 4581 3403"/>
                  <a:gd name="T107" fmla="*/ 4581 h 1752"/>
                  <a:gd name="T108" fmla="+- 0 988 880"/>
                  <a:gd name="T109" fmla="*/ T108 w 2114"/>
                  <a:gd name="T110" fmla="+- 0 4544 3403"/>
                  <a:gd name="T111" fmla="*/ 4544 h 1752"/>
                  <a:gd name="T112" fmla="+- 0 975 880"/>
                  <a:gd name="T113" fmla="*/ T112 w 2114"/>
                  <a:gd name="T114" fmla="+- 0 4510 3403"/>
                  <a:gd name="T115" fmla="*/ 4510 h 175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2114" h="1752">
                    <a:moveTo>
                      <a:pt x="95" y="1107"/>
                    </a:moveTo>
                    <a:lnTo>
                      <a:pt x="89" y="1108"/>
                    </a:lnTo>
                    <a:lnTo>
                      <a:pt x="93" y="1189"/>
                    </a:lnTo>
                    <a:lnTo>
                      <a:pt x="102" y="1269"/>
                    </a:lnTo>
                    <a:lnTo>
                      <a:pt x="117" y="1348"/>
                    </a:lnTo>
                    <a:lnTo>
                      <a:pt x="143" y="1424"/>
                    </a:lnTo>
                    <a:lnTo>
                      <a:pt x="183" y="1495"/>
                    </a:lnTo>
                    <a:lnTo>
                      <a:pt x="170" y="1536"/>
                    </a:lnTo>
                    <a:lnTo>
                      <a:pt x="158" y="1577"/>
                    </a:lnTo>
                    <a:lnTo>
                      <a:pt x="147" y="1617"/>
                    </a:lnTo>
                    <a:lnTo>
                      <a:pt x="137" y="1654"/>
                    </a:lnTo>
                    <a:lnTo>
                      <a:pt x="143" y="1656"/>
                    </a:lnTo>
                    <a:lnTo>
                      <a:pt x="160" y="1629"/>
                    </a:lnTo>
                    <a:lnTo>
                      <a:pt x="176" y="1603"/>
                    </a:lnTo>
                    <a:lnTo>
                      <a:pt x="192" y="1575"/>
                    </a:lnTo>
                    <a:lnTo>
                      <a:pt x="208" y="1548"/>
                    </a:lnTo>
                    <a:lnTo>
                      <a:pt x="491" y="1548"/>
                    </a:lnTo>
                    <a:lnTo>
                      <a:pt x="490" y="1533"/>
                    </a:lnTo>
                    <a:lnTo>
                      <a:pt x="517" y="1533"/>
                    </a:lnTo>
                    <a:lnTo>
                      <a:pt x="501" y="1503"/>
                    </a:lnTo>
                    <a:lnTo>
                      <a:pt x="485" y="1471"/>
                    </a:lnTo>
                    <a:lnTo>
                      <a:pt x="481" y="1390"/>
                    </a:lnTo>
                    <a:lnTo>
                      <a:pt x="477" y="1309"/>
                    </a:lnTo>
                    <a:lnTo>
                      <a:pt x="474" y="1256"/>
                    </a:lnTo>
                    <a:lnTo>
                      <a:pt x="145" y="1256"/>
                    </a:lnTo>
                    <a:lnTo>
                      <a:pt x="132" y="1217"/>
                    </a:lnTo>
                    <a:lnTo>
                      <a:pt x="120" y="1178"/>
                    </a:lnTo>
                    <a:lnTo>
                      <a:pt x="108" y="1141"/>
                    </a:lnTo>
                    <a:lnTo>
                      <a:pt x="95" y="1107"/>
                    </a:lnTo>
                    <a:close/>
                  </a:path>
                </a:pathLst>
              </a:custGeom>
              <a:solidFill>
                <a:srgbClr val="BE9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49" name="Freeform 230"/>
              <p:cNvSpPr>
                <a:spLocks/>
              </p:cNvSpPr>
              <p:nvPr/>
            </p:nvSpPr>
            <p:spPr bwMode="auto">
              <a:xfrm>
                <a:off x="880" y="3403"/>
                <a:ext cx="2114" cy="1752"/>
              </a:xfrm>
              <a:custGeom>
                <a:avLst/>
                <a:gdLst>
                  <a:gd name="T0" fmla="+- 0 1397 880"/>
                  <a:gd name="T1" fmla="*/ T0 w 2114"/>
                  <a:gd name="T2" fmla="+- 0 4936 3403"/>
                  <a:gd name="T3" fmla="*/ 4936 h 1752"/>
                  <a:gd name="T4" fmla="+- 0 1370 880"/>
                  <a:gd name="T5" fmla="*/ T4 w 2114"/>
                  <a:gd name="T6" fmla="+- 0 4936 3403"/>
                  <a:gd name="T7" fmla="*/ 4936 h 1752"/>
                  <a:gd name="T8" fmla="+- 0 1386 880"/>
                  <a:gd name="T9" fmla="*/ T8 w 2114"/>
                  <a:gd name="T10" fmla="+- 0 4959 3403"/>
                  <a:gd name="T11" fmla="*/ 4959 h 1752"/>
                  <a:gd name="T12" fmla="+- 0 1405 880"/>
                  <a:gd name="T13" fmla="*/ T12 w 2114"/>
                  <a:gd name="T14" fmla="+- 0 4982 3403"/>
                  <a:gd name="T15" fmla="*/ 4982 h 1752"/>
                  <a:gd name="T16" fmla="+- 0 1425 880"/>
                  <a:gd name="T17" fmla="*/ T16 w 2114"/>
                  <a:gd name="T18" fmla="+- 0 5003 3403"/>
                  <a:gd name="T19" fmla="*/ 5003 h 1752"/>
                  <a:gd name="T20" fmla="+- 0 1446 880"/>
                  <a:gd name="T21" fmla="*/ T20 w 2114"/>
                  <a:gd name="T22" fmla="+- 0 5023 3403"/>
                  <a:gd name="T23" fmla="*/ 5023 h 1752"/>
                  <a:gd name="T24" fmla="+- 0 1421 880"/>
                  <a:gd name="T25" fmla="*/ T24 w 2114"/>
                  <a:gd name="T26" fmla="+- 0 4980 3403"/>
                  <a:gd name="T27" fmla="*/ 4980 h 1752"/>
                  <a:gd name="T28" fmla="+- 0 1400 880"/>
                  <a:gd name="T29" fmla="*/ T28 w 2114"/>
                  <a:gd name="T30" fmla="+- 0 4941 3403"/>
                  <a:gd name="T31" fmla="*/ 4941 h 1752"/>
                  <a:gd name="T32" fmla="+- 0 1397 880"/>
                  <a:gd name="T33" fmla="*/ T32 w 2114"/>
                  <a:gd name="T34" fmla="+- 0 4936 3403"/>
                  <a:gd name="T35" fmla="*/ 4936 h 175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2114" h="1752">
                    <a:moveTo>
                      <a:pt x="517" y="1533"/>
                    </a:moveTo>
                    <a:lnTo>
                      <a:pt x="490" y="1533"/>
                    </a:lnTo>
                    <a:lnTo>
                      <a:pt x="506" y="1556"/>
                    </a:lnTo>
                    <a:lnTo>
                      <a:pt x="525" y="1579"/>
                    </a:lnTo>
                    <a:lnTo>
                      <a:pt x="545" y="1600"/>
                    </a:lnTo>
                    <a:lnTo>
                      <a:pt x="566" y="1620"/>
                    </a:lnTo>
                    <a:lnTo>
                      <a:pt x="541" y="1577"/>
                    </a:lnTo>
                    <a:lnTo>
                      <a:pt x="520" y="1538"/>
                    </a:lnTo>
                    <a:lnTo>
                      <a:pt x="517" y="1533"/>
                    </a:lnTo>
                    <a:close/>
                  </a:path>
                </a:pathLst>
              </a:custGeom>
              <a:solidFill>
                <a:srgbClr val="BE9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52" name="Freeform 231"/>
              <p:cNvSpPr>
                <a:spLocks/>
              </p:cNvSpPr>
              <p:nvPr/>
            </p:nvSpPr>
            <p:spPr bwMode="auto">
              <a:xfrm>
                <a:off x="880" y="3403"/>
                <a:ext cx="2114" cy="1752"/>
              </a:xfrm>
              <a:custGeom>
                <a:avLst/>
                <a:gdLst>
                  <a:gd name="T0" fmla="+- 0 1295 880"/>
                  <a:gd name="T1" fmla="*/ T0 w 2114"/>
                  <a:gd name="T2" fmla="+- 0 4344 3403"/>
                  <a:gd name="T3" fmla="*/ 4344 h 1752"/>
                  <a:gd name="T4" fmla="+- 0 975 880"/>
                  <a:gd name="T5" fmla="*/ T4 w 2114"/>
                  <a:gd name="T6" fmla="+- 0 4344 3403"/>
                  <a:gd name="T7" fmla="*/ 4344 h 1752"/>
                  <a:gd name="T8" fmla="+- 0 983 880"/>
                  <a:gd name="T9" fmla="*/ T8 w 2114"/>
                  <a:gd name="T10" fmla="+- 0 4362 3403"/>
                  <a:gd name="T11" fmla="*/ 4362 h 1752"/>
                  <a:gd name="T12" fmla="+- 0 988 880"/>
                  <a:gd name="T13" fmla="*/ T12 w 2114"/>
                  <a:gd name="T14" fmla="+- 0 4434 3403"/>
                  <a:gd name="T15" fmla="*/ 4434 h 1752"/>
                  <a:gd name="T16" fmla="+- 0 997 880"/>
                  <a:gd name="T17" fmla="*/ T16 w 2114"/>
                  <a:gd name="T18" fmla="+- 0 4508 3403"/>
                  <a:gd name="T19" fmla="*/ 4508 h 1752"/>
                  <a:gd name="T20" fmla="+- 0 1010 880"/>
                  <a:gd name="T21" fmla="*/ T20 w 2114"/>
                  <a:gd name="T22" fmla="+- 0 4583 3403"/>
                  <a:gd name="T23" fmla="*/ 4583 h 1752"/>
                  <a:gd name="T24" fmla="+- 0 1025 880"/>
                  <a:gd name="T25" fmla="*/ T24 w 2114"/>
                  <a:gd name="T26" fmla="+- 0 4659 3403"/>
                  <a:gd name="T27" fmla="*/ 4659 h 1752"/>
                  <a:gd name="T28" fmla="+- 0 1354 880"/>
                  <a:gd name="T29" fmla="*/ T28 w 2114"/>
                  <a:gd name="T30" fmla="+- 0 4659 3403"/>
                  <a:gd name="T31" fmla="*/ 4659 h 1752"/>
                  <a:gd name="T32" fmla="+- 0 1353 880"/>
                  <a:gd name="T33" fmla="*/ T32 w 2114"/>
                  <a:gd name="T34" fmla="+- 0 4630 3403"/>
                  <a:gd name="T35" fmla="*/ 4630 h 1752"/>
                  <a:gd name="T36" fmla="+- 0 1345 880"/>
                  <a:gd name="T37" fmla="*/ T36 w 2114"/>
                  <a:gd name="T38" fmla="+- 0 4550 3403"/>
                  <a:gd name="T39" fmla="*/ 4550 h 1752"/>
                  <a:gd name="T40" fmla="+- 0 1332 880"/>
                  <a:gd name="T41" fmla="*/ T40 w 2114"/>
                  <a:gd name="T42" fmla="+- 0 4471 3403"/>
                  <a:gd name="T43" fmla="*/ 4471 h 1752"/>
                  <a:gd name="T44" fmla="+- 0 1313 880"/>
                  <a:gd name="T45" fmla="*/ T44 w 2114"/>
                  <a:gd name="T46" fmla="+- 0 4394 3403"/>
                  <a:gd name="T47" fmla="*/ 4394 h 1752"/>
                  <a:gd name="T48" fmla="+- 0 1295 880"/>
                  <a:gd name="T49" fmla="*/ T48 w 2114"/>
                  <a:gd name="T50" fmla="+- 0 4344 3403"/>
                  <a:gd name="T51" fmla="*/ 4344 h 175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2114" h="1752">
                    <a:moveTo>
                      <a:pt x="415" y="941"/>
                    </a:moveTo>
                    <a:lnTo>
                      <a:pt x="95" y="941"/>
                    </a:lnTo>
                    <a:lnTo>
                      <a:pt x="103" y="959"/>
                    </a:lnTo>
                    <a:lnTo>
                      <a:pt x="108" y="1031"/>
                    </a:lnTo>
                    <a:lnTo>
                      <a:pt x="117" y="1105"/>
                    </a:lnTo>
                    <a:lnTo>
                      <a:pt x="130" y="1180"/>
                    </a:lnTo>
                    <a:lnTo>
                      <a:pt x="145" y="1256"/>
                    </a:lnTo>
                    <a:lnTo>
                      <a:pt x="474" y="1256"/>
                    </a:lnTo>
                    <a:lnTo>
                      <a:pt x="473" y="1227"/>
                    </a:lnTo>
                    <a:lnTo>
                      <a:pt x="465" y="1147"/>
                    </a:lnTo>
                    <a:lnTo>
                      <a:pt x="452" y="1068"/>
                    </a:lnTo>
                    <a:lnTo>
                      <a:pt x="433" y="991"/>
                    </a:lnTo>
                    <a:lnTo>
                      <a:pt x="415" y="941"/>
                    </a:lnTo>
                    <a:close/>
                  </a:path>
                </a:pathLst>
              </a:custGeom>
              <a:solidFill>
                <a:srgbClr val="BE9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53" name="Freeform 232"/>
              <p:cNvSpPr>
                <a:spLocks/>
              </p:cNvSpPr>
              <p:nvPr/>
            </p:nvSpPr>
            <p:spPr bwMode="auto">
              <a:xfrm>
                <a:off x="880" y="3403"/>
                <a:ext cx="2114" cy="1752"/>
              </a:xfrm>
              <a:custGeom>
                <a:avLst/>
                <a:gdLst>
                  <a:gd name="T0" fmla="+- 0 1348 880"/>
                  <a:gd name="T1" fmla="*/ T0 w 2114"/>
                  <a:gd name="T2" fmla="+- 0 4048 3403"/>
                  <a:gd name="T3" fmla="*/ 4048 h 1752"/>
                  <a:gd name="T4" fmla="+- 0 1072 880"/>
                  <a:gd name="T5" fmla="*/ T4 w 2114"/>
                  <a:gd name="T6" fmla="+- 0 4048 3403"/>
                  <a:gd name="T7" fmla="*/ 4048 h 1752"/>
                  <a:gd name="T8" fmla="+- 0 1025 880"/>
                  <a:gd name="T9" fmla="*/ T8 w 2114"/>
                  <a:gd name="T10" fmla="+- 0 4120 3403"/>
                  <a:gd name="T11" fmla="*/ 4120 h 1752"/>
                  <a:gd name="T12" fmla="+- 0 983 880"/>
                  <a:gd name="T13" fmla="*/ T12 w 2114"/>
                  <a:gd name="T14" fmla="+- 0 4195 3403"/>
                  <a:gd name="T15" fmla="*/ 4195 h 1752"/>
                  <a:gd name="T16" fmla="+- 0 950 880"/>
                  <a:gd name="T17" fmla="*/ T16 w 2114"/>
                  <a:gd name="T18" fmla="+- 0 4273 3403"/>
                  <a:gd name="T19" fmla="*/ 4273 h 1752"/>
                  <a:gd name="T20" fmla="+- 0 930 880"/>
                  <a:gd name="T21" fmla="*/ T20 w 2114"/>
                  <a:gd name="T22" fmla="+- 0 4354 3403"/>
                  <a:gd name="T23" fmla="*/ 4354 h 1752"/>
                  <a:gd name="T24" fmla="+- 0 945 880"/>
                  <a:gd name="T25" fmla="*/ T24 w 2114"/>
                  <a:gd name="T26" fmla="+- 0 4353 3403"/>
                  <a:gd name="T27" fmla="*/ 4353 h 1752"/>
                  <a:gd name="T28" fmla="+- 0 961 880"/>
                  <a:gd name="T29" fmla="*/ T28 w 2114"/>
                  <a:gd name="T30" fmla="+- 0 4346 3403"/>
                  <a:gd name="T31" fmla="*/ 4346 h 1752"/>
                  <a:gd name="T32" fmla="+- 0 975 880"/>
                  <a:gd name="T33" fmla="*/ T32 w 2114"/>
                  <a:gd name="T34" fmla="+- 0 4344 3403"/>
                  <a:gd name="T35" fmla="*/ 4344 h 1752"/>
                  <a:gd name="T36" fmla="+- 0 1295 880"/>
                  <a:gd name="T37" fmla="*/ T36 w 2114"/>
                  <a:gd name="T38" fmla="+- 0 4344 3403"/>
                  <a:gd name="T39" fmla="*/ 4344 h 1752"/>
                  <a:gd name="T40" fmla="+- 0 1285 880"/>
                  <a:gd name="T41" fmla="*/ T40 w 2114"/>
                  <a:gd name="T42" fmla="+- 0 4319 3403"/>
                  <a:gd name="T43" fmla="*/ 4319 h 1752"/>
                  <a:gd name="T44" fmla="+- 0 1285 880"/>
                  <a:gd name="T45" fmla="*/ T44 w 2114"/>
                  <a:gd name="T46" fmla="+- 0 4301 3403"/>
                  <a:gd name="T47" fmla="*/ 4301 h 1752"/>
                  <a:gd name="T48" fmla="+- 0 1290 880"/>
                  <a:gd name="T49" fmla="*/ T48 w 2114"/>
                  <a:gd name="T50" fmla="+- 0 4283 3403"/>
                  <a:gd name="T51" fmla="*/ 4283 h 1752"/>
                  <a:gd name="T52" fmla="+- 0 1300 880"/>
                  <a:gd name="T53" fmla="*/ T52 w 2114"/>
                  <a:gd name="T54" fmla="+- 0 4268 3403"/>
                  <a:gd name="T55" fmla="*/ 4268 h 1752"/>
                  <a:gd name="T56" fmla="+- 0 1316 880"/>
                  <a:gd name="T57" fmla="*/ T56 w 2114"/>
                  <a:gd name="T58" fmla="+- 0 4259 3403"/>
                  <a:gd name="T59" fmla="*/ 4259 h 1752"/>
                  <a:gd name="T60" fmla="+- 0 1376 880"/>
                  <a:gd name="T61" fmla="*/ T60 w 2114"/>
                  <a:gd name="T62" fmla="+- 0 4259 3403"/>
                  <a:gd name="T63" fmla="*/ 4259 h 1752"/>
                  <a:gd name="T64" fmla="+- 0 1373 880"/>
                  <a:gd name="T65" fmla="*/ T64 w 2114"/>
                  <a:gd name="T66" fmla="+- 0 4230 3403"/>
                  <a:gd name="T67" fmla="*/ 4230 h 1752"/>
                  <a:gd name="T68" fmla="+- 0 1356 880"/>
                  <a:gd name="T69" fmla="*/ T68 w 2114"/>
                  <a:gd name="T70" fmla="+- 0 4178 3403"/>
                  <a:gd name="T71" fmla="*/ 4178 h 1752"/>
                  <a:gd name="T72" fmla="+- 0 1337 880"/>
                  <a:gd name="T73" fmla="*/ T72 w 2114"/>
                  <a:gd name="T74" fmla="+- 0 4127 3403"/>
                  <a:gd name="T75" fmla="*/ 4127 h 1752"/>
                  <a:gd name="T76" fmla="+- 0 1331 880"/>
                  <a:gd name="T77" fmla="*/ T76 w 2114"/>
                  <a:gd name="T78" fmla="+- 0 4080 3403"/>
                  <a:gd name="T79" fmla="*/ 4080 h 1752"/>
                  <a:gd name="T80" fmla="+- 0 1348 880"/>
                  <a:gd name="T81" fmla="*/ T80 w 2114"/>
                  <a:gd name="T82" fmla="+- 0 4048 3403"/>
                  <a:gd name="T83" fmla="*/ 4048 h 175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2114" h="1752">
                    <a:moveTo>
                      <a:pt x="468" y="645"/>
                    </a:moveTo>
                    <a:lnTo>
                      <a:pt x="192" y="645"/>
                    </a:lnTo>
                    <a:lnTo>
                      <a:pt x="145" y="717"/>
                    </a:lnTo>
                    <a:lnTo>
                      <a:pt x="103" y="792"/>
                    </a:lnTo>
                    <a:lnTo>
                      <a:pt x="70" y="870"/>
                    </a:lnTo>
                    <a:lnTo>
                      <a:pt x="50" y="951"/>
                    </a:lnTo>
                    <a:lnTo>
                      <a:pt x="65" y="950"/>
                    </a:lnTo>
                    <a:lnTo>
                      <a:pt x="81" y="943"/>
                    </a:lnTo>
                    <a:lnTo>
                      <a:pt x="95" y="941"/>
                    </a:lnTo>
                    <a:lnTo>
                      <a:pt x="415" y="941"/>
                    </a:lnTo>
                    <a:lnTo>
                      <a:pt x="405" y="916"/>
                    </a:lnTo>
                    <a:lnTo>
                      <a:pt x="405" y="898"/>
                    </a:lnTo>
                    <a:lnTo>
                      <a:pt x="410" y="880"/>
                    </a:lnTo>
                    <a:lnTo>
                      <a:pt x="420" y="865"/>
                    </a:lnTo>
                    <a:lnTo>
                      <a:pt x="436" y="856"/>
                    </a:lnTo>
                    <a:lnTo>
                      <a:pt x="496" y="856"/>
                    </a:lnTo>
                    <a:lnTo>
                      <a:pt x="493" y="827"/>
                    </a:lnTo>
                    <a:lnTo>
                      <a:pt x="476" y="775"/>
                    </a:lnTo>
                    <a:lnTo>
                      <a:pt x="457" y="724"/>
                    </a:lnTo>
                    <a:lnTo>
                      <a:pt x="451" y="677"/>
                    </a:lnTo>
                    <a:lnTo>
                      <a:pt x="468" y="645"/>
                    </a:lnTo>
                    <a:close/>
                  </a:path>
                </a:pathLst>
              </a:custGeom>
              <a:solidFill>
                <a:srgbClr val="BE9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54" name="Freeform 233"/>
              <p:cNvSpPr>
                <a:spLocks/>
              </p:cNvSpPr>
              <p:nvPr/>
            </p:nvSpPr>
            <p:spPr bwMode="auto">
              <a:xfrm>
                <a:off x="880" y="3403"/>
                <a:ext cx="2114" cy="1752"/>
              </a:xfrm>
              <a:custGeom>
                <a:avLst/>
                <a:gdLst>
                  <a:gd name="T0" fmla="+- 0 1376 880"/>
                  <a:gd name="T1" fmla="*/ T0 w 2114"/>
                  <a:gd name="T2" fmla="+- 0 4259 3403"/>
                  <a:gd name="T3" fmla="*/ 4259 h 1752"/>
                  <a:gd name="T4" fmla="+- 0 1316 880"/>
                  <a:gd name="T5" fmla="*/ T4 w 2114"/>
                  <a:gd name="T6" fmla="+- 0 4259 3403"/>
                  <a:gd name="T7" fmla="*/ 4259 h 1752"/>
                  <a:gd name="T8" fmla="+- 0 1331 880"/>
                  <a:gd name="T9" fmla="*/ T8 w 2114"/>
                  <a:gd name="T10" fmla="+- 0 4263 3403"/>
                  <a:gd name="T11" fmla="*/ 4263 h 1752"/>
                  <a:gd name="T12" fmla="+- 0 1347 880"/>
                  <a:gd name="T13" fmla="*/ T12 w 2114"/>
                  <a:gd name="T14" fmla="+- 0 4267 3403"/>
                  <a:gd name="T15" fmla="*/ 4267 h 1752"/>
                  <a:gd name="T16" fmla="+- 0 1362 880"/>
                  <a:gd name="T17" fmla="*/ T16 w 2114"/>
                  <a:gd name="T18" fmla="+- 0 4273 3403"/>
                  <a:gd name="T19" fmla="*/ 4273 h 1752"/>
                  <a:gd name="T20" fmla="+- 0 1377 880"/>
                  <a:gd name="T21" fmla="*/ T20 w 2114"/>
                  <a:gd name="T22" fmla="+- 0 4278 3403"/>
                  <a:gd name="T23" fmla="*/ 4278 h 1752"/>
                  <a:gd name="T24" fmla="+- 0 1376 880"/>
                  <a:gd name="T25" fmla="*/ T24 w 2114"/>
                  <a:gd name="T26" fmla="+- 0 4259 3403"/>
                  <a:gd name="T27" fmla="*/ 4259 h 1752"/>
                </a:gdLst>
                <a:ahLst/>
                <a:cxnLst>
                  <a:cxn ang="0">
                    <a:pos x="T1" y="T3"/>
                  </a:cxn>
                  <a:cxn ang="0">
                    <a:pos x="T5" y="T7"/>
                  </a:cxn>
                  <a:cxn ang="0">
                    <a:pos x="T9" y="T11"/>
                  </a:cxn>
                  <a:cxn ang="0">
                    <a:pos x="T13" y="T15"/>
                  </a:cxn>
                  <a:cxn ang="0">
                    <a:pos x="T17" y="T19"/>
                  </a:cxn>
                  <a:cxn ang="0">
                    <a:pos x="T21" y="T23"/>
                  </a:cxn>
                  <a:cxn ang="0">
                    <a:pos x="T25" y="T27"/>
                  </a:cxn>
                </a:cxnLst>
                <a:rect l="0" t="0" r="r" b="b"/>
                <a:pathLst>
                  <a:path w="2114" h="1752">
                    <a:moveTo>
                      <a:pt x="496" y="856"/>
                    </a:moveTo>
                    <a:lnTo>
                      <a:pt x="436" y="856"/>
                    </a:lnTo>
                    <a:lnTo>
                      <a:pt x="451" y="860"/>
                    </a:lnTo>
                    <a:lnTo>
                      <a:pt x="467" y="864"/>
                    </a:lnTo>
                    <a:lnTo>
                      <a:pt x="482" y="870"/>
                    </a:lnTo>
                    <a:lnTo>
                      <a:pt x="497" y="875"/>
                    </a:lnTo>
                    <a:lnTo>
                      <a:pt x="496" y="856"/>
                    </a:lnTo>
                    <a:close/>
                  </a:path>
                </a:pathLst>
              </a:custGeom>
              <a:solidFill>
                <a:srgbClr val="BE9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55" name="Freeform 234"/>
              <p:cNvSpPr>
                <a:spLocks/>
              </p:cNvSpPr>
              <p:nvPr/>
            </p:nvSpPr>
            <p:spPr bwMode="auto">
              <a:xfrm>
                <a:off x="880" y="3403"/>
                <a:ext cx="2114" cy="1752"/>
              </a:xfrm>
              <a:custGeom>
                <a:avLst/>
                <a:gdLst>
                  <a:gd name="T0" fmla="+- 0 1080 880"/>
                  <a:gd name="T1" fmla="*/ T0 w 2114"/>
                  <a:gd name="T2" fmla="+- 0 3894 3403"/>
                  <a:gd name="T3" fmla="*/ 3894 h 1752"/>
                  <a:gd name="T4" fmla="+- 0 1034 880"/>
                  <a:gd name="T5" fmla="*/ T4 w 2114"/>
                  <a:gd name="T6" fmla="+- 0 3895 3403"/>
                  <a:gd name="T7" fmla="*/ 3895 h 1752"/>
                  <a:gd name="T8" fmla="+- 0 989 880"/>
                  <a:gd name="T9" fmla="*/ T8 w 2114"/>
                  <a:gd name="T10" fmla="+- 0 3908 3403"/>
                  <a:gd name="T11" fmla="*/ 3908 h 1752"/>
                  <a:gd name="T12" fmla="+- 0 1021 880"/>
                  <a:gd name="T13" fmla="*/ T12 w 2114"/>
                  <a:gd name="T14" fmla="+- 0 3914 3403"/>
                  <a:gd name="T15" fmla="*/ 3914 h 1752"/>
                  <a:gd name="T16" fmla="+- 0 1055 880"/>
                  <a:gd name="T17" fmla="*/ T16 w 2114"/>
                  <a:gd name="T18" fmla="+- 0 3922 3403"/>
                  <a:gd name="T19" fmla="*/ 3922 h 1752"/>
                  <a:gd name="T20" fmla="+- 0 1086 880"/>
                  <a:gd name="T21" fmla="*/ T20 w 2114"/>
                  <a:gd name="T22" fmla="+- 0 3936 3403"/>
                  <a:gd name="T23" fmla="*/ 3936 h 1752"/>
                  <a:gd name="T24" fmla="+- 0 1111 880"/>
                  <a:gd name="T25" fmla="*/ T24 w 2114"/>
                  <a:gd name="T26" fmla="+- 0 3962 3403"/>
                  <a:gd name="T27" fmla="*/ 3962 h 1752"/>
                  <a:gd name="T28" fmla="+- 0 1111 880"/>
                  <a:gd name="T29" fmla="*/ T28 w 2114"/>
                  <a:gd name="T30" fmla="+- 0 3975 3403"/>
                  <a:gd name="T31" fmla="*/ 3975 h 1752"/>
                  <a:gd name="T32" fmla="+- 0 1047 880"/>
                  <a:gd name="T33" fmla="*/ T32 w 2114"/>
                  <a:gd name="T34" fmla="+- 0 3999 3403"/>
                  <a:gd name="T35" fmla="*/ 3999 h 1752"/>
                  <a:gd name="T36" fmla="+- 0 985 880"/>
                  <a:gd name="T37" fmla="*/ T36 w 2114"/>
                  <a:gd name="T38" fmla="+- 0 4030 3403"/>
                  <a:gd name="T39" fmla="*/ 4030 h 1752"/>
                  <a:gd name="T40" fmla="+- 0 928 880"/>
                  <a:gd name="T41" fmla="*/ T40 w 2114"/>
                  <a:gd name="T42" fmla="+- 0 4071 3403"/>
                  <a:gd name="T43" fmla="*/ 4071 h 1752"/>
                  <a:gd name="T44" fmla="+- 0 880 880"/>
                  <a:gd name="T45" fmla="*/ T44 w 2114"/>
                  <a:gd name="T46" fmla="+- 0 4122 3403"/>
                  <a:gd name="T47" fmla="*/ 4122 h 1752"/>
                  <a:gd name="T48" fmla="+- 0 880 880"/>
                  <a:gd name="T49" fmla="*/ T48 w 2114"/>
                  <a:gd name="T50" fmla="+- 0 4129 3403"/>
                  <a:gd name="T51" fmla="*/ 4129 h 1752"/>
                  <a:gd name="T52" fmla="+- 0 927 880"/>
                  <a:gd name="T53" fmla="*/ T52 w 2114"/>
                  <a:gd name="T54" fmla="+- 0 4112 3403"/>
                  <a:gd name="T55" fmla="*/ 4112 h 1752"/>
                  <a:gd name="T56" fmla="+- 0 975 880"/>
                  <a:gd name="T57" fmla="*/ T56 w 2114"/>
                  <a:gd name="T58" fmla="+- 0 4091 3403"/>
                  <a:gd name="T59" fmla="*/ 4091 h 1752"/>
                  <a:gd name="T60" fmla="+- 0 1072 880"/>
                  <a:gd name="T61" fmla="*/ T60 w 2114"/>
                  <a:gd name="T62" fmla="+- 0 4048 3403"/>
                  <a:gd name="T63" fmla="*/ 4048 h 1752"/>
                  <a:gd name="T64" fmla="+- 0 1348 880"/>
                  <a:gd name="T65" fmla="*/ T64 w 2114"/>
                  <a:gd name="T66" fmla="+- 0 4048 3403"/>
                  <a:gd name="T67" fmla="*/ 4048 h 1752"/>
                  <a:gd name="T68" fmla="+- 0 1351 880"/>
                  <a:gd name="T69" fmla="*/ T68 w 2114"/>
                  <a:gd name="T70" fmla="+- 0 4043 3403"/>
                  <a:gd name="T71" fmla="*/ 4043 h 1752"/>
                  <a:gd name="T72" fmla="+- 0 1558 880"/>
                  <a:gd name="T73" fmla="*/ T72 w 2114"/>
                  <a:gd name="T74" fmla="+- 0 3963 3403"/>
                  <a:gd name="T75" fmla="*/ 3963 h 1752"/>
                  <a:gd name="T76" fmla="+- 0 1544 880"/>
                  <a:gd name="T77" fmla="*/ T76 w 2114"/>
                  <a:gd name="T78" fmla="+- 0 3943 3403"/>
                  <a:gd name="T79" fmla="*/ 3943 h 1752"/>
                  <a:gd name="T80" fmla="+- 0 1523 880"/>
                  <a:gd name="T81" fmla="*/ T80 w 2114"/>
                  <a:gd name="T82" fmla="+- 0 3930 3403"/>
                  <a:gd name="T83" fmla="*/ 3930 h 1752"/>
                  <a:gd name="T84" fmla="+- 0 1503 880"/>
                  <a:gd name="T85" fmla="*/ T84 w 2114"/>
                  <a:gd name="T86" fmla="+- 0 3916 3403"/>
                  <a:gd name="T87" fmla="*/ 3916 h 1752"/>
                  <a:gd name="T88" fmla="+- 0 1502 880"/>
                  <a:gd name="T89" fmla="*/ T88 w 2114"/>
                  <a:gd name="T90" fmla="+- 0 3910 3403"/>
                  <a:gd name="T91" fmla="*/ 3910 h 1752"/>
                  <a:gd name="T92" fmla="+- 0 1168 880"/>
                  <a:gd name="T93" fmla="*/ T92 w 2114"/>
                  <a:gd name="T94" fmla="+- 0 3910 3403"/>
                  <a:gd name="T95" fmla="*/ 3910 h 1752"/>
                  <a:gd name="T96" fmla="+- 0 1125 880"/>
                  <a:gd name="T97" fmla="*/ T96 w 2114"/>
                  <a:gd name="T98" fmla="+- 0 3900 3403"/>
                  <a:gd name="T99" fmla="*/ 3900 h 1752"/>
                  <a:gd name="T100" fmla="+- 0 1080 880"/>
                  <a:gd name="T101" fmla="*/ T100 w 2114"/>
                  <a:gd name="T102" fmla="+- 0 3894 3403"/>
                  <a:gd name="T103" fmla="*/ 3894 h 175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Lst>
                <a:rect l="0" t="0" r="r" b="b"/>
                <a:pathLst>
                  <a:path w="2114" h="1752">
                    <a:moveTo>
                      <a:pt x="200" y="491"/>
                    </a:moveTo>
                    <a:lnTo>
                      <a:pt x="154" y="492"/>
                    </a:lnTo>
                    <a:lnTo>
                      <a:pt x="109" y="505"/>
                    </a:lnTo>
                    <a:lnTo>
                      <a:pt x="141" y="511"/>
                    </a:lnTo>
                    <a:lnTo>
                      <a:pt x="175" y="519"/>
                    </a:lnTo>
                    <a:lnTo>
                      <a:pt x="206" y="533"/>
                    </a:lnTo>
                    <a:lnTo>
                      <a:pt x="231" y="559"/>
                    </a:lnTo>
                    <a:lnTo>
                      <a:pt x="231" y="572"/>
                    </a:lnTo>
                    <a:lnTo>
                      <a:pt x="167" y="596"/>
                    </a:lnTo>
                    <a:lnTo>
                      <a:pt x="105" y="627"/>
                    </a:lnTo>
                    <a:lnTo>
                      <a:pt x="48" y="668"/>
                    </a:lnTo>
                    <a:lnTo>
                      <a:pt x="0" y="719"/>
                    </a:lnTo>
                    <a:lnTo>
                      <a:pt x="0" y="726"/>
                    </a:lnTo>
                    <a:lnTo>
                      <a:pt x="47" y="709"/>
                    </a:lnTo>
                    <a:lnTo>
                      <a:pt x="95" y="688"/>
                    </a:lnTo>
                    <a:lnTo>
                      <a:pt x="192" y="645"/>
                    </a:lnTo>
                    <a:lnTo>
                      <a:pt x="468" y="645"/>
                    </a:lnTo>
                    <a:lnTo>
                      <a:pt x="471" y="640"/>
                    </a:lnTo>
                    <a:lnTo>
                      <a:pt x="678" y="560"/>
                    </a:lnTo>
                    <a:lnTo>
                      <a:pt x="664" y="540"/>
                    </a:lnTo>
                    <a:lnTo>
                      <a:pt x="643" y="527"/>
                    </a:lnTo>
                    <a:lnTo>
                      <a:pt x="623" y="513"/>
                    </a:lnTo>
                    <a:lnTo>
                      <a:pt x="622" y="507"/>
                    </a:lnTo>
                    <a:lnTo>
                      <a:pt x="288" y="507"/>
                    </a:lnTo>
                    <a:lnTo>
                      <a:pt x="245" y="497"/>
                    </a:lnTo>
                    <a:lnTo>
                      <a:pt x="200" y="491"/>
                    </a:lnTo>
                    <a:close/>
                  </a:path>
                </a:pathLst>
              </a:custGeom>
              <a:solidFill>
                <a:srgbClr val="BE9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56" name="Freeform 235"/>
              <p:cNvSpPr>
                <a:spLocks/>
              </p:cNvSpPr>
              <p:nvPr/>
            </p:nvSpPr>
            <p:spPr bwMode="auto">
              <a:xfrm>
                <a:off x="880" y="3403"/>
                <a:ext cx="2114" cy="1752"/>
              </a:xfrm>
              <a:custGeom>
                <a:avLst/>
                <a:gdLst>
                  <a:gd name="T0" fmla="+- 0 1348 880"/>
                  <a:gd name="T1" fmla="*/ T0 w 2114"/>
                  <a:gd name="T2" fmla="+- 0 3789 3403"/>
                  <a:gd name="T3" fmla="*/ 3789 h 1752"/>
                  <a:gd name="T4" fmla="+- 0 1282 880"/>
                  <a:gd name="T5" fmla="*/ T4 w 2114"/>
                  <a:gd name="T6" fmla="+- 0 3815 3403"/>
                  <a:gd name="T7" fmla="*/ 3815 h 1752"/>
                  <a:gd name="T8" fmla="+- 0 1223 880"/>
                  <a:gd name="T9" fmla="*/ T8 w 2114"/>
                  <a:gd name="T10" fmla="+- 0 3859 3403"/>
                  <a:gd name="T11" fmla="*/ 3859 h 1752"/>
                  <a:gd name="T12" fmla="+- 0 1168 880"/>
                  <a:gd name="T13" fmla="*/ T12 w 2114"/>
                  <a:gd name="T14" fmla="+- 0 3910 3403"/>
                  <a:gd name="T15" fmla="*/ 3910 h 1752"/>
                  <a:gd name="T16" fmla="+- 0 1502 880"/>
                  <a:gd name="T17" fmla="*/ T16 w 2114"/>
                  <a:gd name="T18" fmla="+- 0 3910 3403"/>
                  <a:gd name="T19" fmla="*/ 3910 h 1752"/>
                  <a:gd name="T20" fmla="+- 0 1497 880"/>
                  <a:gd name="T21" fmla="*/ T20 w 2114"/>
                  <a:gd name="T22" fmla="+- 0 3895 3403"/>
                  <a:gd name="T23" fmla="*/ 3895 h 1752"/>
                  <a:gd name="T24" fmla="+- 0 1544 880"/>
                  <a:gd name="T25" fmla="*/ T24 w 2114"/>
                  <a:gd name="T26" fmla="+- 0 3859 3403"/>
                  <a:gd name="T27" fmla="*/ 3859 h 1752"/>
                  <a:gd name="T28" fmla="+- 0 1593 880"/>
                  <a:gd name="T29" fmla="*/ T28 w 2114"/>
                  <a:gd name="T30" fmla="+- 0 3830 3403"/>
                  <a:gd name="T31" fmla="*/ 3830 h 1752"/>
                  <a:gd name="T32" fmla="+- 0 1646 880"/>
                  <a:gd name="T33" fmla="*/ T32 w 2114"/>
                  <a:gd name="T34" fmla="+- 0 3805 3403"/>
                  <a:gd name="T35" fmla="*/ 3805 h 1752"/>
                  <a:gd name="T36" fmla="+- 0 1681 880"/>
                  <a:gd name="T37" fmla="*/ T36 w 2114"/>
                  <a:gd name="T38" fmla="+- 0 3791 3403"/>
                  <a:gd name="T39" fmla="*/ 3791 h 1752"/>
                  <a:gd name="T40" fmla="+- 0 1422 880"/>
                  <a:gd name="T41" fmla="*/ T40 w 2114"/>
                  <a:gd name="T42" fmla="+- 0 3791 3403"/>
                  <a:gd name="T43" fmla="*/ 3791 h 1752"/>
                  <a:gd name="T44" fmla="+- 0 1348 880"/>
                  <a:gd name="T45" fmla="*/ T44 w 2114"/>
                  <a:gd name="T46" fmla="+- 0 3789 3403"/>
                  <a:gd name="T47" fmla="*/ 3789 h 175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2114" h="1752">
                    <a:moveTo>
                      <a:pt x="468" y="386"/>
                    </a:moveTo>
                    <a:lnTo>
                      <a:pt x="402" y="412"/>
                    </a:lnTo>
                    <a:lnTo>
                      <a:pt x="343" y="456"/>
                    </a:lnTo>
                    <a:lnTo>
                      <a:pt x="288" y="507"/>
                    </a:lnTo>
                    <a:lnTo>
                      <a:pt x="622" y="507"/>
                    </a:lnTo>
                    <a:lnTo>
                      <a:pt x="617" y="492"/>
                    </a:lnTo>
                    <a:lnTo>
                      <a:pt x="664" y="456"/>
                    </a:lnTo>
                    <a:lnTo>
                      <a:pt x="713" y="427"/>
                    </a:lnTo>
                    <a:lnTo>
                      <a:pt x="766" y="402"/>
                    </a:lnTo>
                    <a:lnTo>
                      <a:pt x="801" y="388"/>
                    </a:lnTo>
                    <a:lnTo>
                      <a:pt x="542" y="388"/>
                    </a:lnTo>
                    <a:lnTo>
                      <a:pt x="468" y="386"/>
                    </a:lnTo>
                    <a:close/>
                  </a:path>
                </a:pathLst>
              </a:custGeom>
              <a:solidFill>
                <a:srgbClr val="BE9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57" name="Freeform 236"/>
              <p:cNvSpPr>
                <a:spLocks/>
              </p:cNvSpPr>
              <p:nvPr/>
            </p:nvSpPr>
            <p:spPr bwMode="auto">
              <a:xfrm>
                <a:off x="880" y="3403"/>
                <a:ext cx="2114" cy="1752"/>
              </a:xfrm>
              <a:custGeom>
                <a:avLst/>
                <a:gdLst>
                  <a:gd name="T0" fmla="+- 0 1790 880"/>
                  <a:gd name="T1" fmla="*/ T0 w 2114"/>
                  <a:gd name="T2" fmla="+- 0 3783 3403"/>
                  <a:gd name="T3" fmla="*/ 3783 h 1752"/>
                  <a:gd name="T4" fmla="+- 0 1700 880"/>
                  <a:gd name="T5" fmla="*/ T4 w 2114"/>
                  <a:gd name="T6" fmla="+- 0 3783 3403"/>
                  <a:gd name="T7" fmla="*/ 3783 h 1752"/>
                  <a:gd name="T8" fmla="+- 0 1692 880"/>
                  <a:gd name="T9" fmla="*/ T8 w 2114"/>
                  <a:gd name="T10" fmla="+- 0 3800 3403"/>
                  <a:gd name="T11" fmla="*/ 3800 h 1752"/>
                  <a:gd name="T12" fmla="+- 0 1688 880"/>
                  <a:gd name="T13" fmla="*/ T12 w 2114"/>
                  <a:gd name="T14" fmla="+- 0 3818 3403"/>
                  <a:gd name="T15" fmla="*/ 3818 h 1752"/>
                  <a:gd name="T16" fmla="+- 0 1686 880"/>
                  <a:gd name="T17" fmla="*/ T16 w 2114"/>
                  <a:gd name="T18" fmla="+- 0 3836 3403"/>
                  <a:gd name="T19" fmla="*/ 3836 h 1752"/>
                  <a:gd name="T20" fmla="+- 0 1687 880"/>
                  <a:gd name="T21" fmla="*/ T20 w 2114"/>
                  <a:gd name="T22" fmla="+- 0 3855 3403"/>
                  <a:gd name="T23" fmla="*/ 3855 h 1752"/>
                  <a:gd name="T24" fmla="+- 0 1698 880"/>
                  <a:gd name="T25" fmla="*/ T24 w 2114"/>
                  <a:gd name="T26" fmla="+- 0 3856 3403"/>
                  <a:gd name="T27" fmla="*/ 3856 h 1752"/>
                  <a:gd name="T28" fmla="+- 0 1742 880"/>
                  <a:gd name="T29" fmla="*/ T28 w 2114"/>
                  <a:gd name="T30" fmla="+- 0 3816 3403"/>
                  <a:gd name="T31" fmla="*/ 3816 h 1752"/>
                  <a:gd name="T32" fmla="+- 0 1790 880"/>
                  <a:gd name="T33" fmla="*/ T32 w 2114"/>
                  <a:gd name="T34" fmla="+- 0 3783 3403"/>
                  <a:gd name="T35" fmla="*/ 3783 h 175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2114" h="1752">
                    <a:moveTo>
                      <a:pt x="910" y="380"/>
                    </a:moveTo>
                    <a:lnTo>
                      <a:pt x="820" y="380"/>
                    </a:lnTo>
                    <a:lnTo>
                      <a:pt x="812" y="397"/>
                    </a:lnTo>
                    <a:lnTo>
                      <a:pt x="808" y="415"/>
                    </a:lnTo>
                    <a:lnTo>
                      <a:pt x="806" y="433"/>
                    </a:lnTo>
                    <a:lnTo>
                      <a:pt x="807" y="452"/>
                    </a:lnTo>
                    <a:lnTo>
                      <a:pt x="818" y="453"/>
                    </a:lnTo>
                    <a:lnTo>
                      <a:pt x="862" y="413"/>
                    </a:lnTo>
                    <a:lnTo>
                      <a:pt x="910" y="380"/>
                    </a:lnTo>
                    <a:close/>
                  </a:path>
                </a:pathLst>
              </a:custGeom>
              <a:solidFill>
                <a:srgbClr val="BE9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58" name="Freeform 237"/>
              <p:cNvSpPr>
                <a:spLocks/>
              </p:cNvSpPr>
              <p:nvPr/>
            </p:nvSpPr>
            <p:spPr bwMode="auto">
              <a:xfrm>
                <a:off x="880" y="3403"/>
                <a:ext cx="2114" cy="1752"/>
              </a:xfrm>
              <a:custGeom>
                <a:avLst/>
                <a:gdLst>
                  <a:gd name="T0" fmla="+- 0 2810 880"/>
                  <a:gd name="T1" fmla="*/ T0 w 2114"/>
                  <a:gd name="T2" fmla="+- 0 3541 3403"/>
                  <a:gd name="T3" fmla="*/ 3541 h 1752"/>
                  <a:gd name="T4" fmla="+- 0 1780 880"/>
                  <a:gd name="T5" fmla="*/ T4 w 2114"/>
                  <a:gd name="T6" fmla="+- 0 3541 3403"/>
                  <a:gd name="T7" fmla="*/ 3541 h 1752"/>
                  <a:gd name="T8" fmla="+- 0 1703 880"/>
                  <a:gd name="T9" fmla="*/ T8 w 2114"/>
                  <a:gd name="T10" fmla="+- 0 3582 3403"/>
                  <a:gd name="T11" fmla="*/ 3582 h 1752"/>
                  <a:gd name="T12" fmla="+- 0 1629 880"/>
                  <a:gd name="T13" fmla="*/ T12 w 2114"/>
                  <a:gd name="T14" fmla="+- 0 3627 3403"/>
                  <a:gd name="T15" fmla="*/ 3627 h 1752"/>
                  <a:gd name="T16" fmla="+- 0 1557 880"/>
                  <a:gd name="T17" fmla="*/ T16 w 2114"/>
                  <a:gd name="T18" fmla="+- 0 3678 3403"/>
                  <a:gd name="T19" fmla="*/ 3678 h 1752"/>
                  <a:gd name="T20" fmla="+- 0 1488 880"/>
                  <a:gd name="T21" fmla="*/ T20 w 2114"/>
                  <a:gd name="T22" fmla="+- 0 3732 3403"/>
                  <a:gd name="T23" fmla="*/ 3732 h 1752"/>
                  <a:gd name="T24" fmla="+- 0 1422 880"/>
                  <a:gd name="T25" fmla="*/ T24 w 2114"/>
                  <a:gd name="T26" fmla="+- 0 3791 3403"/>
                  <a:gd name="T27" fmla="*/ 3791 h 1752"/>
                  <a:gd name="T28" fmla="+- 0 1681 880"/>
                  <a:gd name="T29" fmla="*/ T28 w 2114"/>
                  <a:gd name="T30" fmla="+- 0 3791 3403"/>
                  <a:gd name="T31" fmla="*/ 3791 h 1752"/>
                  <a:gd name="T32" fmla="+- 0 1700 880"/>
                  <a:gd name="T33" fmla="*/ T32 w 2114"/>
                  <a:gd name="T34" fmla="+- 0 3783 3403"/>
                  <a:gd name="T35" fmla="*/ 3783 h 1752"/>
                  <a:gd name="T36" fmla="+- 0 1790 880"/>
                  <a:gd name="T37" fmla="*/ T36 w 2114"/>
                  <a:gd name="T38" fmla="+- 0 3783 3403"/>
                  <a:gd name="T39" fmla="*/ 3783 h 1752"/>
                  <a:gd name="T40" fmla="+- 0 1845 880"/>
                  <a:gd name="T41" fmla="*/ T40 w 2114"/>
                  <a:gd name="T42" fmla="+- 0 3753 3403"/>
                  <a:gd name="T43" fmla="*/ 3753 h 1752"/>
                  <a:gd name="T44" fmla="+- 0 1902 880"/>
                  <a:gd name="T45" fmla="*/ T44 w 2114"/>
                  <a:gd name="T46" fmla="+- 0 3728 3403"/>
                  <a:gd name="T47" fmla="*/ 3728 h 1752"/>
                  <a:gd name="T48" fmla="+- 0 1965 880"/>
                  <a:gd name="T49" fmla="*/ T48 w 2114"/>
                  <a:gd name="T50" fmla="+- 0 3715 3403"/>
                  <a:gd name="T51" fmla="*/ 3715 h 1752"/>
                  <a:gd name="T52" fmla="+- 0 1987 880"/>
                  <a:gd name="T53" fmla="*/ T52 w 2114"/>
                  <a:gd name="T54" fmla="+- 0 3711 3403"/>
                  <a:gd name="T55" fmla="*/ 3711 h 1752"/>
                  <a:gd name="T56" fmla="+- 0 2084 880"/>
                  <a:gd name="T57" fmla="*/ T56 w 2114"/>
                  <a:gd name="T58" fmla="+- 0 3711 3403"/>
                  <a:gd name="T59" fmla="*/ 3711 h 1752"/>
                  <a:gd name="T60" fmla="+- 0 2053 880"/>
                  <a:gd name="T61" fmla="*/ T60 w 2114"/>
                  <a:gd name="T62" fmla="+- 0 3700 3403"/>
                  <a:gd name="T63" fmla="*/ 3700 h 1752"/>
                  <a:gd name="T64" fmla="+- 0 2140 880"/>
                  <a:gd name="T65" fmla="*/ T64 w 2114"/>
                  <a:gd name="T66" fmla="+- 0 3689 3403"/>
                  <a:gd name="T67" fmla="*/ 3689 h 1752"/>
                  <a:gd name="T68" fmla="+- 0 2221 880"/>
                  <a:gd name="T69" fmla="*/ T68 w 2114"/>
                  <a:gd name="T70" fmla="+- 0 3683 3403"/>
                  <a:gd name="T71" fmla="*/ 3683 h 1752"/>
                  <a:gd name="T72" fmla="+- 0 2273 880"/>
                  <a:gd name="T73" fmla="*/ T72 w 2114"/>
                  <a:gd name="T74" fmla="+- 0 3681 3403"/>
                  <a:gd name="T75" fmla="*/ 3681 h 1752"/>
                  <a:gd name="T76" fmla="+- 0 2269 880"/>
                  <a:gd name="T77" fmla="*/ T76 w 2114"/>
                  <a:gd name="T78" fmla="+- 0 3647 3403"/>
                  <a:gd name="T79" fmla="*/ 3647 h 1752"/>
                  <a:gd name="T80" fmla="+- 0 2375 880"/>
                  <a:gd name="T81" fmla="*/ T80 w 2114"/>
                  <a:gd name="T82" fmla="+- 0 3613 3403"/>
                  <a:gd name="T83" fmla="*/ 3613 h 1752"/>
                  <a:gd name="T84" fmla="+- 0 2460 880"/>
                  <a:gd name="T85" fmla="*/ T84 w 2114"/>
                  <a:gd name="T86" fmla="+- 0 3606 3403"/>
                  <a:gd name="T87" fmla="*/ 3606 h 1752"/>
                  <a:gd name="T88" fmla="+- 0 2543 880"/>
                  <a:gd name="T89" fmla="*/ T88 w 2114"/>
                  <a:gd name="T90" fmla="+- 0 3604 3403"/>
                  <a:gd name="T91" fmla="*/ 3604 h 1752"/>
                  <a:gd name="T92" fmla="+- 0 2827 880"/>
                  <a:gd name="T93" fmla="*/ T92 w 2114"/>
                  <a:gd name="T94" fmla="+- 0 3604 3403"/>
                  <a:gd name="T95" fmla="*/ 3604 h 1752"/>
                  <a:gd name="T96" fmla="+- 0 2833 880"/>
                  <a:gd name="T97" fmla="*/ T96 w 2114"/>
                  <a:gd name="T98" fmla="+- 0 3601 3403"/>
                  <a:gd name="T99" fmla="*/ 3601 h 1752"/>
                  <a:gd name="T100" fmla="+- 0 2878 880"/>
                  <a:gd name="T101" fmla="*/ T100 w 2114"/>
                  <a:gd name="T102" fmla="+- 0 3593 3403"/>
                  <a:gd name="T103" fmla="*/ 3593 h 1752"/>
                  <a:gd name="T104" fmla="+- 0 2874 880"/>
                  <a:gd name="T105" fmla="*/ T104 w 2114"/>
                  <a:gd name="T106" fmla="+- 0 3590 3403"/>
                  <a:gd name="T107" fmla="*/ 3590 h 1752"/>
                  <a:gd name="T108" fmla="+- 0 2871 880"/>
                  <a:gd name="T109" fmla="*/ T108 w 2114"/>
                  <a:gd name="T110" fmla="+- 0 3587 3403"/>
                  <a:gd name="T111" fmla="*/ 3587 h 1752"/>
                  <a:gd name="T112" fmla="+- 0 2867 880"/>
                  <a:gd name="T113" fmla="*/ T112 w 2114"/>
                  <a:gd name="T114" fmla="+- 0 3584 3403"/>
                  <a:gd name="T115" fmla="*/ 3584 h 1752"/>
                  <a:gd name="T116" fmla="+- 0 2929 880"/>
                  <a:gd name="T117" fmla="*/ T116 w 2114"/>
                  <a:gd name="T118" fmla="+- 0 3584 3403"/>
                  <a:gd name="T119" fmla="*/ 3584 h 1752"/>
                  <a:gd name="T120" fmla="+- 0 2907 880"/>
                  <a:gd name="T121" fmla="*/ T120 w 2114"/>
                  <a:gd name="T122" fmla="+- 0 3574 3403"/>
                  <a:gd name="T123" fmla="*/ 3574 h 1752"/>
                  <a:gd name="T124" fmla="+- 0 2862 880"/>
                  <a:gd name="T125" fmla="*/ T124 w 2114"/>
                  <a:gd name="T126" fmla="+- 0 3557 3403"/>
                  <a:gd name="T127" fmla="*/ 3557 h 1752"/>
                  <a:gd name="T128" fmla="+- 0 2815 880"/>
                  <a:gd name="T129" fmla="*/ T128 w 2114"/>
                  <a:gd name="T130" fmla="+- 0 3543 3403"/>
                  <a:gd name="T131" fmla="*/ 3543 h 1752"/>
                  <a:gd name="T132" fmla="+- 0 2810 880"/>
                  <a:gd name="T133" fmla="*/ T132 w 2114"/>
                  <a:gd name="T134" fmla="+- 0 3541 3403"/>
                  <a:gd name="T135" fmla="*/ 3541 h 175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2114" h="1752">
                    <a:moveTo>
                      <a:pt x="1930" y="138"/>
                    </a:moveTo>
                    <a:lnTo>
                      <a:pt x="900" y="138"/>
                    </a:lnTo>
                    <a:lnTo>
                      <a:pt x="823" y="179"/>
                    </a:lnTo>
                    <a:lnTo>
                      <a:pt x="749" y="224"/>
                    </a:lnTo>
                    <a:lnTo>
                      <a:pt x="677" y="275"/>
                    </a:lnTo>
                    <a:lnTo>
                      <a:pt x="608" y="329"/>
                    </a:lnTo>
                    <a:lnTo>
                      <a:pt x="542" y="388"/>
                    </a:lnTo>
                    <a:lnTo>
                      <a:pt x="801" y="388"/>
                    </a:lnTo>
                    <a:lnTo>
                      <a:pt x="820" y="380"/>
                    </a:lnTo>
                    <a:lnTo>
                      <a:pt x="910" y="380"/>
                    </a:lnTo>
                    <a:lnTo>
                      <a:pt x="965" y="350"/>
                    </a:lnTo>
                    <a:lnTo>
                      <a:pt x="1022" y="325"/>
                    </a:lnTo>
                    <a:lnTo>
                      <a:pt x="1085" y="312"/>
                    </a:lnTo>
                    <a:lnTo>
                      <a:pt x="1107" y="308"/>
                    </a:lnTo>
                    <a:lnTo>
                      <a:pt x="1204" y="308"/>
                    </a:lnTo>
                    <a:lnTo>
                      <a:pt x="1173" y="297"/>
                    </a:lnTo>
                    <a:lnTo>
                      <a:pt x="1260" y="286"/>
                    </a:lnTo>
                    <a:lnTo>
                      <a:pt x="1341" y="280"/>
                    </a:lnTo>
                    <a:lnTo>
                      <a:pt x="1393" y="278"/>
                    </a:lnTo>
                    <a:lnTo>
                      <a:pt x="1389" y="244"/>
                    </a:lnTo>
                    <a:lnTo>
                      <a:pt x="1495" y="210"/>
                    </a:lnTo>
                    <a:lnTo>
                      <a:pt x="1580" y="203"/>
                    </a:lnTo>
                    <a:lnTo>
                      <a:pt x="1663" y="201"/>
                    </a:lnTo>
                    <a:lnTo>
                      <a:pt x="1947" y="201"/>
                    </a:lnTo>
                    <a:lnTo>
                      <a:pt x="1953" y="198"/>
                    </a:lnTo>
                    <a:lnTo>
                      <a:pt x="1998" y="190"/>
                    </a:lnTo>
                    <a:lnTo>
                      <a:pt x="1994" y="187"/>
                    </a:lnTo>
                    <a:lnTo>
                      <a:pt x="1991" y="184"/>
                    </a:lnTo>
                    <a:lnTo>
                      <a:pt x="1987" y="181"/>
                    </a:lnTo>
                    <a:lnTo>
                      <a:pt x="2049" y="181"/>
                    </a:lnTo>
                    <a:lnTo>
                      <a:pt x="2027" y="171"/>
                    </a:lnTo>
                    <a:lnTo>
                      <a:pt x="1982" y="154"/>
                    </a:lnTo>
                    <a:lnTo>
                      <a:pt x="1935" y="140"/>
                    </a:lnTo>
                    <a:lnTo>
                      <a:pt x="1930" y="138"/>
                    </a:lnTo>
                    <a:close/>
                  </a:path>
                </a:pathLst>
              </a:custGeom>
              <a:solidFill>
                <a:srgbClr val="BE9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59" name="Freeform 238"/>
              <p:cNvSpPr>
                <a:spLocks/>
              </p:cNvSpPr>
              <p:nvPr/>
            </p:nvSpPr>
            <p:spPr bwMode="auto">
              <a:xfrm>
                <a:off x="880" y="3403"/>
                <a:ext cx="2114" cy="1752"/>
              </a:xfrm>
              <a:custGeom>
                <a:avLst/>
                <a:gdLst>
                  <a:gd name="T0" fmla="+- 0 2827 880"/>
                  <a:gd name="T1" fmla="*/ T0 w 2114"/>
                  <a:gd name="T2" fmla="+- 0 3604 3403"/>
                  <a:gd name="T3" fmla="*/ 3604 h 1752"/>
                  <a:gd name="T4" fmla="+- 0 2543 880"/>
                  <a:gd name="T5" fmla="*/ T4 w 2114"/>
                  <a:gd name="T6" fmla="+- 0 3604 3403"/>
                  <a:gd name="T7" fmla="*/ 3604 h 1752"/>
                  <a:gd name="T8" fmla="+- 0 2625 880"/>
                  <a:gd name="T9" fmla="*/ T8 w 2114"/>
                  <a:gd name="T10" fmla="+- 0 3610 3403"/>
                  <a:gd name="T11" fmla="*/ 3610 h 1752"/>
                  <a:gd name="T12" fmla="+- 0 2705 880"/>
                  <a:gd name="T13" fmla="*/ T12 w 2114"/>
                  <a:gd name="T14" fmla="+- 0 3623 3403"/>
                  <a:gd name="T15" fmla="*/ 3623 h 1752"/>
                  <a:gd name="T16" fmla="+- 0 2782 880"/>
                  <a:gd name="T17" fmla="*/ T16 w 2114"/>
                  <a:gd name="T18" fmla="+- 0 3644 3403"/>
                  <a:gd name="T19" fmla="*/ 3644 h 1752"/>
                  <a:gd name="T20" fmla="+- 0 2819 880"/>
                  <a:gd name="T21" fmla="*/ T20 w 2114"/>
                  <a:gd name="T22" fmla="+- 0 3671 3403"/>
                  <a:gd name="T23" fmla="*/ 3671 h 1752"/>
                  <a:gd name="T24" fmla="+- 0 2843 880"/>
                  <a:gd name="T25" fmla="*/ T24 w 2114"/>
                  <a:gd name="T26" fmla="+- 0 3708 3403"/>
                  <a:gd name="T27" fmla="*/ 3708 h 1752"/>
                  <a:gd name="T28" fmla="+- 0 2865 880"/>
                  <a:gd name="T29" fmla="*/ T28 w 2114"/>
                  <a:gd name="T30" fmla="+- 0 3744 3403"/>
                  <a:gd name="T31" fmla="*/ 3744 h 1752"/>
                  <a:gd name="T32" fmla="+- 0 2898 880"/>
                  <a:gd name="T33" fmla="*/ T32 w 2114"/>
                  <a:gd name="T34" fmla="+- 0 3768 3403"/>
                  <a:gd name="T35" fmla="*/ 3768 h 1752"/>
                  <a:gd name="T36" fmla="+- 0 2886 880"/>
                  <a:gd name="T37" fmla="*/ T36 w 2114"/>
                  <a:gd name="T38" fmla="+- 0 3733 3403"/>
                  <a:gd name="T39" fmla="*/ 3733 h 1752"/>
                  <a:gd name="T40" fmla="+- 0 2865 880"/>
                  <a:gd name="T41" fmla="*/ T40 w 2114"/>
                  <a:gd name="T42" fmla="+- 0 3699 3403"/>
                  <a:gd name="T43" fmla="*/ 3699 h 1752"/>
                  <a:gd name="T44" fmla="+- 0 2839 880"/>
                  <a:gd name="T45" fmla="*/ T44 w 2114"/>
                  <a:gd name="T46" fmla="+- 0 3668 3403"/>
                  <a:gd name="T47" fmla="*/ 3668 h 1752"/>
                  <a:gd name="T48" fmla="+- 0 2814 880"/>
                  <a:gd name="T49" fmla="*/ T48 w 2114"/>
                  <a:gd name="T50" fmla="+- 0 3636 3403"/>
                  <a:gd name="T51" fmla="*/ 3636 h 1752"/>
                  <a:gd name="T52" fmla="+- 0 2815 880"/>
                  <a:gd name="T53" fmla="*/ T52 w 2114"/>
                  <a:gd name="T54" fmla="+- 0 3626 3403"/>
                  <a:gd name="T55" fmla="*/ 3626 h 1752"/>
                  <a:gd name="T56" fmla="+- 0 2818 880"/>
                  <a:gd name="T57" fmla="*/ T56 w 2114"/>
                  <a:gd name="T58" fmla="+- 0 3615 3403"/>
                  <a:gd name="T59" fmla="*/ 3615 h 1752"/>
                  <a:gd name="T60" fmla="+- 0 2823 880"/>
                  <a:gd name="T61" fmla="*/ T60 w 2114"/>
                  <a:gd name="T62" fmla="+- 0 3606 3403"/>
                  <a:gd name="T63" fmla="*/ 3606 h 1752"/>
                  <a:gd name="T64" fmla="+- 0 2827 880"/>
                  <a:gd name="T65" fmla="*/ T64 w 2114"/>
                  <a:gd name="T66" fmla="+- 0 3604 3403"/>
                  <a:gd name="T67" fmla="*/ 3604 h 175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2114" h="1752">
                    <a:moveTo>
                      <a:pt x="1947" y="201"/>
                    </a:moveTo>
                    <a:lnTo>
                      <a:pt x="1663" y="201"/>
                    </a:lnTo>
                    <a:lnTo>
                      <a:pt x="1745" y="207"/>
                    </a:lnTo>
                    <a:lnTo>
                      <a:pt x="1825" y="220"/>
                    </a:lnTo>
                    <a:lnTo>
                      <a:pt x="1902" y="241"/>
                    </a:lnTo>
                    <a:lnTo>
                      <a:pt x="1939" y="268"/>
                    </a:lnTo>
                    <a:lnTo>
                      <a:pt x="1963" y="305"/>
                    </a:lnTo>
                    <a:lnTo>
                      <a:pt x="1985" y="341"/>
                    </a:lnTo>
                    <a:lnTo>
                      <a:pt x="2018" y="365"/>
                    </a:lnTo>
                    <a:lnTo>
                      <a:pt x="2006" y="330"/>
                    </a:lnTo>
                    <a:lnTo>
                      <a:pt x="1985" y="296"/>
                    </a:lnTo>
                    <a:lnTo>
                      <a:pt x="1959" y="265"/>
                    </a:lnTo>
                    <a:lnTo>
                      <a:pt x="1934" y="233"/>
                    </a:lnTo>
                    <a:lnTo>
                      <a:pt x="1935" y="223"/>
                    </a:lnTo>
                    <a:lnTo>
                      <a:pt x="1938" y="212"/>
                    </a:lnTo>
                    <a:lnTo>
                      <a:pt x="1943" y="203"/>
                    </a:lnTo>
                    <a:lnTo>
                      <a:pt x="1947" y="201"/>
                    </a:lnTo>
                    <a:close/>
                  </a:path>
                </a:pathLst>
              </a:custGeom>
              <a:solidFill>
                <a:srgbClr val="BE9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96" name="Freeform 239"/>
              <p:cNvSpPr>
                <a:spLocks/>
              </p:cNvSpPr>
              <p:nvPr/>
            </p:nvSpPr>
            <p:spPr bwMode="auto">
              <a:xfrm>
                <a:off x="880" y="3403"/>
                <a:ext cx="2114" cy="1752"/>
              </a:xfrm>
              <a:custGeom>
                <a:avLst/>
                <a:gdLst>
                  <a:gd name="T0" fmla="+- 0 2084 880"/>
                  <a:gd name="T1" fmla="*/ T0 w 2114"/>
                  <a:gd name="T2" fmla="+- 0 3711 3403"/>
                  <a:gd name="T3" fmla="*/ 3711 h 1752"/>
                  <a:gd name="T4" fmla="+- 0 1987 880"/>
                  <a:gd name="T5" fmla="*/ T4 w 2114"/>
                  <a:gd name="T6" fmla="+- 0 3711 3403"/>
                  <a:gd name="T7" fmla="*/ 3711 h 1752"/>
                  <a:gd name="T8" fmla="+- 0 2027 880"/>
                  <a:gd name="T9" fmla="*/ T8 w 2114"/>
                  <a:gd name="T10" fmla="+- 0 3721 3403"/>
                  <a:gd name="T11" fmla="*/ 3721 h 1752"/>
                  <a:gd name="T12" fmla="+- 0 2072 880"/>
                  <a:gd name="T13" fmla="*/ T12 w 2114"/>
                  <a:gd name="T14" fmla="+- 0 3732 3403"/>
                  <a:gd name="T15" fmla="*/ 3732 h 1752"/>
                  <a:gd name="T16" fmla="+- 0 2123 880"/>
                  <a:gd name="T17" fmla="*/ T16 w 2114"/>
                  <a:gd name="T18" fmla="+- 0 3747 3403"/>
                  <a:gd name="T19" fmla="*/ 3747 h 1752"/>
                  <a:gd name="T20" fmla="+- 0 2182 880"/>
                  <a:gd name="T21" fmla="*/ T20 w 2114"/>
                  <a:gd name="T22" fmla="+- 0 3765 3403"/>
                  <a:gd name="T23" fmla="*/ 3765 h 1752"/>
                  <a:gd name="T24" fmla="+- 0 2152 880"/>
                  <a:gd name="T25" fmla="*/ T24 w 2114"/>
                  <a:gd name="T26" fmla="+- 0 3745 3403"/>
                  <a:gd name="T27" fmla="*/ 3745 h 1752"/>
                  <a:gd name="T28" fmla="+- 0 2120 880"/>
                  <a:gd name="T29" fmla="*/ T28 w 2114"/>
                  <a:gd name="T30" fmla="+- 0 3727 3403"/>
                  <a:gd name="T31" fmla="*/ 3727 h 1752"/>
                  <a:gd name="T32" fmla="+- 0 2087 880"/>
                  <a:gd name="T33" fmla="*/ T32 w 2114"/>
                  <a:gd name="T34" fmla="+- 0 3712 3403"/>
                  <a:gd name="T35" fmla="*/ 3712 h 1752"/>
                  <a:gd name="T36" fmla="+- 0 2084 880"/>
                  <a:gd name="T37" fmla="*/ T36 w 2114"/>
                  <a:gd name="T38" fmla="+- 0 3711 3403"/>
                  <a:gd name="T39" fmla="*/ 3711 h 175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2114" h="1752">
                    <a:moveTo>
                      <a:pt x="1204" y="308"/>
                    </a:moveTo>
                    <a:lnTo>
                      <a:pt x="1107" y="308"/>
                    </a:lnTo>
                    <a:lnTo>
                      <a:pt x="1147" y="318"/>
                    </a:lnTo>
                    <a:lnTo>
                      <a:pt x="1192" y="329"/>
                    </a:lnTo>
                    <a:lnTo>
                      <a:pt x="1243" y="344"/>
                    </a:lnTo>
                    <a:lnTo>
                      <a:pt x="1302" y="362"/>
                    </a:lnTo>
                    <a:lnTo>
                      <a:pt x="1272" y="342"/>
                    </a:lnTo>
                    <a:lnTo>
                      <a:pt x="1240" y="324"/>
                    </a:lnTo>
                    <a:lnTo>
                      <a:pt x="1207" y="309"/>
                    </a:lnTo>
                    <a:lnTo>
                      <a:pt x="1204" y="308"/>
                    </a:lnTo>
                    <a:close/>
                  </a:path>
                </a:pathLst>
              </a:custGeom>
              <a:solidFill>
                <a:srgbClr val="BE9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98" name="Freeform 240"/>
              <p:cNvSpPr>
                <a:spLocks/>
              </p:cNvSpPr>
              <p:nvPr/>
            </p:nvSpPr>
            <p:spPr bwMode="auto">
              <a:xfrm>
                <a:off x="880" y="3403"/>
                <a:ext cx="2114" cy="1752"/>
              </a:xfrm>
              <a:custGeom>
                <a:avLst/>
                <a:gdLst>
                  <a:gd name="T0" fmla="+- 0 2929 880"/>
                  <a:gd name="T1" fmla="*/ T0 w 2114"/>
                  <a:gd name="T2" fmla="+- 0 3584 3403"/>
                  <a:gd name="T3" fmla="*/ 3584 h 1752"/>
                  <a:gd name="T4" fmla="+- 0 2867 880"/>
                  <a:gd name="T5" fmla="*/ T4 w 2114"/>
                  <a:gd name="T6" fmla="+- 0 3584 3403"/>
                  <a:gd name="T7" fmla="*/ 3584 h 1752"/>
                  <a:gd name="T8" fmla="+- 0 2900 880"/>
                  <a:gd name="T9" fmla="*/ T8 w 2114"/>
                  <a:gd name="T10" fmla="+- 0 3591 3403"/>
                  <a:gd name="T11" fmla="*/ 3591 h 1752"/>
                  <a:gd name="T12" fmla="+- 0 2931 880"/>
                  <a:gd name="T13" fmla="*/ T12 w 2114"/>
                  <a:gd name="T14" fmla="+- 0 3600 3403"/>
                  <a:gd name="T15" fmla="*/ 3600 h 1752"/>
                  <a:gd name="T16" fmla="+- 0 2963 880"/>
                  <a:gd name="T17" fmla="*/ T16 w 2114"/>
                  <a:gd name="T18" fmla="+- 0 3608 3403"/>
                  <a:gd name="T19" fmla="*/ 3608 h 1752"/>
                  <a:gd name="T20" fmla="+- 0 2993 880"/>
                  <a:gd name="T21" fmla="*/ T20 w 2114"/>
                  <a:gd name="T22" fmla="+- 0 3617 3403"/>
                  <a:gd name="T23" fmla="*/ 3617 h 1752"/>
                  <a:gd name="T24" fmla="+- 0 2951 880"/>
                  <a:gd name="T25" fmla="*/ T24 w 2114"/>
                  <a:gd name="T26" fmla="+- 0 3594 3403"/>
                  <a:gd name="T27" fmla="*/ 3594 h 1752"/>
                  <a:gd name="T28" fmla="+- 0 2929 880"/>
                  <a:gd name="T29" fmla="*/ T28 w 2114"/>
                  <a:gd name="T30" fmla="+- 0 3584 3403"/>
                  <a:gd name="T31" fmla="*/ 3584 h 175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114" h="1752">
                    <a:moveTo>
                      <a:pt x="2049" y="181"/>
                    </a:moveTo>
                    <a:lnTo>
                      <a:pt x="1987" y="181"/>
                    </a:lnTo>
                    <a:lnTo>
                      <a:pt x="2020" y="188"/>
                    </a:lnTo>
                    <a:lnTo>
                      <a:pt x="2051" y="197"/>
                    </a:lnTo>
                    <a:lnTo>
                      <a:pt x="2083" y="205"/>
                    </a:lnTo>
                    <a:lnTo>
                      <a:pt x="2113" y="214"/>
                    </a:lnTo>
                    <a:lnTo>
                      <a:pt x="2071" y="191"/>
                    </a:lnTo>
                    <a:lnTo>
                      <a:pt x="2049" y="181"/>
                    </a:lnTo>
                    <a:close/>
                  </a:path>
                </a:pathLst>
              </a:custGeom>
              <a:solidFill>
                <a:srgbClr val="BE9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99" name="Freeform 241"/>
              <p:cNvSpPr>
                <a:spLocks/>
              </p:cNvSpPr>
              <p:nvPr/>
            </p:nvSpPr>
            <p:spPr bwMode="auto">
              <a:xfrm>
                <a:off x="880" y="3403"/>
                <a:ext cx="2114" cy="1752"/>
              </a:xfrm>
              <a:custGeom>
                <a:avLst/>
                <a:gdLst>
                  <a:gd name="T0" fmla="+- 0 1818 880"/>
                  <a:gd name="T1" fmla="*/ T0 w 2114"/>
                  <a:gd name="T2" fmla="+- 0 3483 3403"/>
                  <a:gd name="T3" fmla="*/ 3483 h 1752"/>
                  <a:gd name="T4" fmla="+- 0 1747 880"/>
                  <a:gd name="T5" fmla="*/ T4 w 2114"/>
                  <a:gd name="T6" fmla="+- 0 3490 3403"/>
                  <a:gd name="T7" fmla="*/ 3490 h 1752"/>
                  <a:gd name="T8" fmla="+- 0 1677 880"/>
                  <a:gd name="T9" fmla="*/ T8 w 2114"/>
                  <a:gd name="T10" fmla="+- 0 3507 3403"/>
                  <a:gd name="T11" fmla="*/ 3507 h 1752"/>
                  <a:gd name="T12" fmla="+- 0 1611 880"/>
                  <a:gd name="T13" fmla="*/ T12 w 2114"/>
                  <a:gd name="T14" fmla="+- 0 3538 3403"/>
                  <a:gd name="T15" fmla="*/ 3538 h 1752"/>
                  <a:gd name="T16" fmla="+- 0 1609 880"/>
                  <a:gd name="T17" fmla="*/ T16 w 2114"/>
                  <a:gd name="T18" fmla="+- 0 3544 3403"/>
                  <a:gd name="T19" fmla="*/ 3544 h 1752"/>
                  <a:gd name="T20" fmla="+- 0 1650 880"/>
                  <a:gd name="T21" fmla="*/ T20 w 2114"/>
                  <a:gd name="T22" fmla="+- 0 3546 3403"/>
                  <a:gd name="T23" fmla="*/ 3546 h 1752"/>
                  <a:gd name="T24" fmla="+- 0 1693 880"/>
                  <a:gd name="T25" fmla="*/ T24 w 2114"/>
                  <a:gd name="T26" fmla="+- 0 3545 3403"/>
                  <a:gd name="T27" fmla="*/ 3545 h 1752"/>
                  <a:gd name="T28" fmla="+- 0 1780 880"/>
                  <a:gd name="T29" fmla="*/ T28 w 2114"/>
                  <a:gd name="T30" fmla="+- 0 3541 3403"/>
                  <a:gd name="T31" fmla="*/ 3541 h 1752"/>
                  <a:gd name="T32" fmla="+- 0 2810 880"/>
                  <a:gd name="T33" fmla="*/ T32 w 2114"/>
                  <a:gd name="T34" fmla="+- 0 3541 3403"/>
                  <a:gd name="T35" fmla="*/ 3541 h 1752"/>
                  <a:gd name="T36" fmla="+- 0 2778 880"/>
                  <a:gd name="T37" fmla="*/ T36 w 2114"/>
                  <a:gd name="T38" fmla="+- 0 3523 3403"/>
                  <a:gd name="T39" fmla="*/ 3523 h 1752"/>
                  <a:gd name="T40" fmla="+- 0 2741 880"/>
                  <a:gd name="T41" fmla="*/ T40 w 2114"/>
                  <a:gd name="T42" fmla="+- 0 3507 3403"/>
                  <a:gd name="T43" fmla="*/ 3507 h 1752"/>
                  <a:gd name="T44" fmla="+- 0 2185 880"/>
                  <a:gd name="T45" fmla="*/ T44 w 2114"/>
                  <a:gd name="T46" fmla="+- 0 3507 3403"/>
                  <a:gd name="T47" fmla="*/ 3507 h 1752"/>
                  <a:gd name="T48" fmla="+- 0 2182 880"/>
                  <a:gd name="T49" fmla="*/ T48 w 2114"/>
                  <a:gd name="T50" fmla="+- 0 3504 3403"/>
                  <a:gd name="T51" fmla="*/ 3504 h 1752"/>
                  <a:gd name="T52" fmla="+- 0 2180 880"/>
                  <a:gd name="T53" fmla="*/ T52 w 2114"/>
                  <a:gd name="T54" fmla="+- 0 3500 3403"/>
                  <a:gd name="T55" fmla="*/ 3500 h 1752"/>
                  <a:gd name="T56" fmla="+- 0 2178 880"/>
                  <a:gd name="T57" fmla="*/ T56 w 2114"/>
                  <a:gd name="T58" fmla="+- 0 3496 3403"/>
                  <a:gd name="T59" fmla="*/ 3496 h 1752"/>
                  <a:gd name="T60" fmla="+- 0 2180 880"/>
                  <a:gd name="T61" fmla="*/ T60 w 2114"/>
                  <a:gd name="T62" fmla="+- 0 3488 3403"/>
                  <a:gd name="T63" fmla="*/ 3488 h 1752"/>
                  <a:gd name="T64" fmla="+- 0 1903 880"/>
                  <a:gd name="T65" fmla="*/ T64 w 2114"/>
                  <a:gd name="T66" fmla="+- 0 3488 3403"/>
                  <a:gd name="T67" fmla="*/ 3488 h 1752"/>
                  <a:gd name="T68" fmla="+- 0 1893 880"/>
                  <a:gd name="T69" fmla="*/ T68 w 2114"/>
                  <a:gd name="T70" fmla="+- 0 3486 3403"/>
                  <a:gd name="T71" fmla="*/ 3486 h 1752"/>
                  <a:gd name="T72" fmla="+- 0 1889 880"/>
                  <a:gd name="T73" fmla="*/ T72 w 2114"/>
                  <a:gd name="T74" fmla="+- 0 3485 3403"/>
                  <a:gd name="T75" fmla="*/ 3485 h 1752"/>
                  <a:gd name="T76" fmla="+- 0 1818 880"/>
                  <a:gd name="T77" fmla="*/ T76 w 2114"/>
                  <a:gd name="T78" fmla="+- 0 3483 3403"/>
                  <a:gd name="T79" fmla="*/ 3483 h 175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Lst>
                <a:rect l="0" t="0" r="r" b="b"/>
                <a:pathLst>
                  <a:path w="2114" h="1752">
                    <a:moveTo>
                      <a:pt x="938" y="80"/>
                    </a:moveTo>
                    <a:lnTo>
                      <a:pt x="867" y="87"/>
                    </a:lnTo>
                    <a:lnTo>
                      <a:pt x="797" y="104"/>
                    </a:lnTo>
                    <a:lnTo>
                      <a:pt x="731" y="135"/>
                    </a:lnTo>
                    <a:lnTo>
                      <a:pt x="729" y="141"/>
                    </a:lnTo>
                    <a:lnTo>
                      <a:pt x="770" y="143"/>
                    </a:lnTo>
                    <a:lnTo>
                      <a:pt x="813" y="142"/>
                    </a:lnTo>
                    <a:lnTo>
                      <a:pt x="900" y="138"/>
                    </a:lnTo>
                    <a:lnTo>
                      <a:pt x="1930" y="138"/>
                    </a:lnTo>
                    <a:lnTo>
                      <a:pt x="1898" y="120"/>
                    </a:lnTo>
                    <a:lnTo>
                      <a:pt x="1861" y="104"/>
                    </a:lnTo>
                    <a:lnTo>
                      <a:pt x="1305" y="104"/>
                    </a:lnTo>
                    <a:lnTo>
                      <a:pt x="1302" y="101"/>
                    </a:lnTo>
                    <a:lnTo>
                      <a:pt x="1300" y="97"/>
                    </a:lnTo>
                    <a:lnTo>
                      <a:pt x="1298" y="93"/>
                    </a:lnTo>
                    <a:lnTo>
                      <a:pt x="1300" y="85"/>
                    </a:lnTo>
                    <a:lnTo>
                      <a:pt x="1023" y="85"/>
                    </a:lnTo>
                    <a:lnTo>
                      <a:pt x="1013" y="83"/>
                    </a:lnTo>
                    <a:lnTo>
                      <a:pt x="1009" y="82"/>
                    </a:lnTo>
                    <a:lnTo>
                      <a:pt x="938" y="80"/>
                    </a:lnTo>
                    <a:close/>
                  </a:path>
                </a:pathLst>
              </a:custGeom>
              <a:solidFill>
                <a:srgbClr val="BE9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00" name="Freeform 242"/>
              <p:cNvSpPr>
                <a:spLocks/>
              </p:cNvSpPr>
              <p:nvPr/>
            </p:nvSpPr>
            <p:spPr bwMode="auto">
              <a:xfrm>
                <a:off x="880" y="3403"/>
                <a:ext cx="2114" cy="1752"/>
              </a:xfrm>
              <a:custGeom>
                <a:avLst/>
                <a:gdLst>
                  <a:gd name="T0" fmla="+- 0 2509 880"/>
                  <a:gd name="T1" fmla="*/ T0 w 2114"/>
                  <a:gd name="T2" fmla="+- 0 3403 3403"/>
                  <a:gd name="T3" fmla="*/ 3403 h 1752"/>
                  <a:gd name="T4" fmla="+- 0 2438 880"/>
                  <a:gd name="T5" fmla="*/ T4 w 2114"/>
                  <a:gd name="T6" fmla="+- 0 3409 3403"/>
                  <a:gd name="T7" fmla="*/ 3409 h 1752"/>
                  <a:gd name="T8" fmla="+- 0 2366 880"/>
                  <a:gd name="T9" fmla="*/ T8 w 2114"/>
                  <a:gd name="T10" fmla="+- 0 3427 3403"/>
                  <a:gd name="T11" fmla="*/ 3427 h 1752"/>
                  <a:gd name="T12" fmla="+- 0 2299 880"/>
                  <a:gd name="T13" fmla="*/ T12 w 2114"/>
                  <a:gd name="T14" fmla="+- 0 3447 3403"/>
                  <a:gd name="T15" fmla="*/ 3447 h 1752"/>
                  <a:gd name="T16" fmla="+- 0 2241 880"/>
                  <a:gd name="T17" fmla="*/ T16 w 2114"/>
                  <a:gd name="T18" fmla="+- 0 3474 3403"/>
                  <a:gd name="T19" fmla="*/ 3474 h 1752"/>
                  <a:gd name="T20" fmla="+- 0 2185 880"/>
                  <a:gd name="T21" fmla="*/ T20 w 2114"/>
                  <a:gd name="T22" fmla="+- 0 3507 3403"/>
                  <a:gd name="T23" fmla="*/ 3507 h 1752"/>
                  <a:gd name="T24" fmla="+- 0 2741 880"/>
                  <a:gd name="T25" fmla="*/ T24 w 2114"/>
                  <a:gd name="T26" fmla="+- 0 3507 3403"/>
                  <a:gd name="T27" fmla="*/ 3507 h 1752"/>
                  <a:gd name="T28" fmla="+- 0 2740 880"/>
                  <a:gd name="T29" fmla="*/ T28 w 2114"/>
                  <a:gd name="T30" fmla="+- 0 3507 3403"/>
                  <a:gd name="T31" fmla="*/ 3507 h 1752"/>
                  <a:gd name="T32" fmla="+- 0 2700 880"/>
                  <a:gd name="T33" fmla="*/ T32 w 2114"/>
                  <a:gd name="T34" fmla="+- 0 3494 3403"/>
                  <a:gd name="T35" fmla="*/ 3494 h 1752"/>
                  <a:gd name="T36" fmla="+- 0 2326 880"/>
                  <a:gd name="T37" fmla="*/ T36 w 2114"/>
                  <a:gd name="T38" fmla="+- 0 3494 3403"/>
                  <a:gd name="T39" fmla="*/ 3494 h 1752"/>
                  <a:gd name="T40" fmla="+- 0 2328 880"/>
                  <a:gd name="T41" fmla="*/ T40 w 2114"/>
                  <a:gd name="T42" fmla="+- 0 3493 3403"/>
                  <a:gd name="T43" fmla="*/ 3493 h 1752"/>
                  <a:gd name="T44" fmla="+- 0 2330 880"/>
                  <a:gd name="T45" fmla="*/ T44 w 2114"/>
                  <a:gd name="T46" fmla="+- 0 3492 3403"/>
                  <a:gd name="T47" fmla="*/ 3492 h 1752"/>
                  <a:gd name="T48" fmla="+- 0 2333 880"/>
                  <a:gd name="T49" fmla="*/ T48 w 2114"/>
                  <a:gd name="T50" fmla="+- 0 3491 3403"/>
                  <a:gd name="T51" fmla="*/ 3491 h 1752"/>
                  <a:gd name="T52" fmla="+- 0 2392 880"/>
                  <a:gd name="T53" fmla="*/ T52 w 2114"/>
                  <a:gd name="T54" fmla="+- 0 3470 3403"/>
                  <a:gd name="T55" fmla="*/ 3470 h 1752"/>
                  <a:gd name="T56" fmla="+- 0 2451 880"/>
                  <a:gd name="T57" fmla="*/ T56 w 2114"/>
                  <a:gd name="T58" fmla="+- 0 3448 3403"/>
                  <a:gd name="T59" fmla="*/ 3448 h 1752"/>
                  <a:gd name="T60" fmla="+- 0 2512 880"/>
                  <a:gd name="T61" fmla="*/ T60 w 2114"/>
                  <a:gd name="T62" fmla="+- 0 3429 3403"/>
                  <a:gd name="T63" fmla="*/ 3429 h 1752"/>
                  <a:gd name="T64" fmla="+- 0 2574 880"/>
                  <a:gd name="T65" fmla="*/ T64 w 2114"/>
                  <a:gd name="T66" fmla="+- 0 3419 3403"/>
                  <a:gd name="T67" fmla="*/ 3419 h 1752"/>
                  <a:gd name="T68" fmla="+- 0 2509 880"/>
                  <a:gd name="T69" fmla="*/ T68 w 2114"/>
                  <a:gd name="T70" fmla="+- 0 3403 3403"/>
                  <a:gd name="T71" fmla="*/ 3403 h 175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2114" h="1752">
                    <a:moveTo>
                      <a:pt x="1629" y="0"/>
                    </a:moveTo>
                    <a:lnTo>
                      <a:pt x="1558" y="6"/>
                    </a:lnTo>
                    <a:lnTo>
                      <a:pt x="1486" y="24"/>
                    </a:lnTo>
                    <a:lnTo>
                      <a:pt x="1419" y="44"/>
                    </a:lnTo>
                    <a:lnTo>
                      <a:pt x="1361" y="71"/>
                    </a:lnTo>
                    <a:lnTo>
                      <a:pt x="1305" y="104"/>
                    </a:lnTo>
                    <a:lnTo>
                      <a:pt x="1861" y="104"/>
                    </a:lnTo>
                    <a:lnTo>
                      <a:pt x="1860" y="104"/>
                    </a:lnTo>
                    <a:lnTo>
                      <a:pt x="1820" y="91"/>
                    </a:lnTo>
                    <a:lnTo>
                      <a:pt x="1446" y="91"/>
                    </a:lnTo>
                    <a:lnTo>
                      <a:pt x="1448" y="90"/>
                    </a:lnTo>
                    <a:lnTo>
                      <a:pt x="1450" y="89"/>
                    </a:lnTo>
                    <a:lnTo>
                      <a:pt x="1453" y="88"/>
                    </a:lnTo>
                    <a:lnTo>
                      <a:pt x="1512" y="67"/>
                    </a:lnTo>
                    <a:lnTo>
                      <a:pt x="1571" y="45"/>
                    </a:lnTo>
                    <a:lnTo>
                      <a:pt x="1632" y="26"/>
                    </a:lnTo>
                    <a:lnTo>
                      <a:pt x="1694" y="16"/>
                    </a:lnTo>
                    <a:lnTo>
                      <a:pt x="1629" y="0"/>
                    </a:lnTo>
                    <a:close/>
                  </a:path>
                </a:pathLst>
              </a:custGeom>
              <a:solidFill>
                <a:srgbClr val="BE9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01" name="Freeform 243"/>
              <p:cNvSpPr>
                <a:spLocks/>
              </p:cNvSpPr>
              <p:nvPr/>
            </p:nvSpPr>
            <p:spPr bwMode="auto">
              <a:xfrm>
                <a:off x="880" y="3403"/>
                <a:ext cx="2114" cy="1752"/>
              </a:xfrm>
              <a:custGeom>
                <a:avLst/>
                <a:gdLst>
                  <a:gd name="T0" fmla="+- 0 2660 880"/>
                  <a:gd name="T1" fmla="*/ T0 w 2114"/>
                  <a:gd name="T2" fmla="+- 0 3443 3403"/>
                  <a:gd name="T3" fmla="*/ 3443 h 1752"/>
                  <a:gd name="T4" fmla="+- 0 2586 880"/>
                  <a:gd name="T5" fmla="*/ T4 w 2114"/>
                  <a:gd name="T6" fmla="+- 0 3446 3403"/>
                  <a:gd name="T7" fmla="*/ 3446 h 1752"/>
                  <a:gd name="T8" fmla="+- 0 2516 880"/>
                  <a:gd name="T9" fmla="*/ T8 w 2114"/>
                  <a:gd name="T10" fmla="+- 0 3452 3403"/>
                  <a:gd name="T11" fmla="*/ 3452 h 1752"/>
                  <a:gd name="T12" fmla="+- 0 2444 880"/>
                  <a:gd name="T13" fmla="*/ T12 w 2114"/>
                  <a:gd name="T14" fmla="+- 0 3470 3403"/>
                  <a:gd name="T15" fmla="*/ 3470 h 1752"/>
                  <a:gd name="T16" fmla="+- 0 2420 880"/>
                  <a:gd name="T17" fmla="*/ T16 w 2114"/>
                  <a:gd name="T18" fmla="+- 0 3478 3403"/>
                  <a:gd name="T19" fmla="*/ 3478 h 1752"/>
                  <a:gd name="T20" fmla="+- 0 2407 880"/>
                  <a:gd name="T21" fmla="*/ T20 w 2114"/>
                  <a:gd name="T22" fmla="+- 0 3479 3403"/>
                  <a:gd name="T23" fmla="*/ 3479 h 1752"/>
                  <a:gd name="T24" fmla="+- 0 2347 880"/>
                  <a:gd name="T25" fmla="*/ T24 w 2114"/>
                  <a:gd name="T26" fmla="+- 0 3488 3403"/>
                  <a:gd name="T27" fmla="*/ 3488 h 1752"/>
                  <a:gd name="T28" fmla="+- 0 2326 880"/>
                  <a:gd name="T29" fmla="*/ T28 w 2114"/>
                  <a:gd name="T30" fmla="+- 0 3494 3403"/>
                  <a:gd name="T31" fmla="*/ 3494 h 1752"/>
                  <a:gd name="T32" fmla="+- 0 2700 880"/>
                  <a:gd name="T33" fmla="*/ T32 w 2114"/>
                  <a:gd name="T34" fmla="+- 0 3494 3403"/>
                  <a:gd name="T35" fmla="*/ 3494 h 1752"/>
                  <a:gd name="T36" fmla="+- 0 2658 880"/>
                  <a:gd name="T37" fmla="*/ T36 w 2114"/>
                  <a:gd name="T38" fmla="+- 0 3485 3403"/>
                  <a:gd name="T39" fmla="*/ 3485 h 1752"/>
                  <a:gd name="T40" fmla="+- 0 2691 880"/>
                  <a:gd name="T41" fmla="*/ T40 w 2114"/>
                  <a:gd name="T42" fmla="+- 0 3480 3403"/>
                  <a:gd name="T43" fmla="*/ 3480 h 1752"/>
                  <a:gd name="T44" fmla="+- 0 2724 880"/>
                  <a:gd name="T45" fmla="*/ T44 w 2114"/>
                  <a:gd name="T46" fmla="+- 0 3477 3403"/>
                  <a:gd name="T47" fmla="*/ 3477 h 1752"/>
                  <a:gd name="T48" fmla="+- 0 2758 880"/>
                  <a:gd name="T49" fmla="*/ T48 w 2114"/>
                  <a:gd name="T50" fmla="+- 0 3476 3403"/>
                  <a:gd name="T51" fmla="*/ 3476 h 1752"/>
                  <a:gd name="T52" fmla="+- 0 2786 880"/>
                  <a:gd name="T53" fmla="*/ T52 w 2114"/>
                  <a:gd name="T54" fmla="+- 0 3476 3403"/>
                  <a:gd name="T55" fmla="*/ 3476 h 1752"/>
                  <a:gd name="T56" fmla="+- 0 2731 880"/>
                  <a:gd name="T57" fmla="*/ T56 w 2114"/>
                  <a:gd name="T58" fmla="+- 0 3451 3403"/>
                  <a:gd name="T59" fmla="*/ 3451 h 1752"/>
                  <a:gd name="T60" fmla="+- 0 2660 880"/>
                  <a:gd name="T61" fmla="*/ T60 w 2114"/>
                  <a:gd name="T62" fmla="+- 0 3443 3403"/>
                  <a:gd name="T63" fmla="*/ 3443 h 175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2114" h="1752">
                    <a:moveTo>
                      <a:pt x="1780" y="40"/>
                    </a:moveTo>
                    <a:lnTo>
                      <a:pt x="1706" y="43"/>
                    </a:lnTo>
                    <a:lnTo>
                      <a:pt x="1636" y="49"/>
                    </a:lnTo>
                    <a:lnTo>
                      <a:pt x="1564" y="67"/>
                    </a:lnTo>
                    <a:lnTo>
                      <a:pt x="1540" y="75"/>
                    </a:lnTo>
                    <a:lnTo>
                      <a:pt x="1527" y="76"/>
                    </a:lnTo>
                    <a:lnTo>
                      <a:pt x="1467" y="85"/>
                    </a:lnTo>
                    <a:lnTo>
                      <a:pt x="1446" y="91"/>
                    </a:lnTo>
                    <a:lnTo>
                      <a:pt x="1820" y="91"/>
                    </a:lnTo>
                    <a:lnTo>
                      <a:pt x="1778" y="82"/>
                    </a:lnTo>
                    <a:lnTo>
                      <a:pt x="1811" y="77"/>
                    </a:lnTo>
                    <a:lnTo>
                      <a:pt x="1844" y="74"/>
                    </a:lnTo>
                    <a:lnTo>
                      <a:pt x="1878" y="73"/>
                    </a:lnTo>
                    <a:lnTo>
                      <a:pt x="1906" y="73"/>
                    </a:lnTo>
                    <a:lnTo>
                      <a:pt x="1851" y="48"/>
                    </a:lnTo>
                    <a:lnTo>
                      <a:pt x="1780" y="40"/>
                    </a:lnTo>
                    <a:close/>
                  </a:path>
                </a:pathLst>
              </a:custGeom>
              <a:solidFill>
                <a:srgbClr val="BE9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02" name="Freeform 244"/>
              <p:cNvSpPr>
                <a:spLocks/>
              </p:cNvSpPr>
              <p:nvPr/>
            </p:nvSpPr>
            <p:spPr bwMode="auto">
              <a:xfrm>
                <a:off x="880" y="3403"/>
                <a:ext cx="2114" cy="1752"/>
              </a:xfrm>
              <a:custGeom>
                <a:avLst/>
                <a:gdLst>
                  <a:gd name="T0" fmla="+- 0 2222 880"/>
                  <a:gd name="T1" fmla="*/ T0 w 2114"/>
                  <a:gd name="T2" fmla="+- 0 3418 3403"/>
                  <a:gd name="T3" fmla="*/ 3418 h 1752"/>
                  <a:gd name="T4" fmla="+- 0 2140 880"/>
                  <a:gd name="T5" fmla="*/ T4 w 2114"/>
                  <a:gd name="T6" fmla="+- 0 3427 3403"/>
                  <a:gd name="T7" fmla="*/ 3427 h 1752"/>
                  <a:gd name="T8" fmla="+- 0 2059 880"/>
                  <a:gd name="T9" fmla="*/ T8 w 2114"/>
                  <a:gd name="T10" fmla="+- 0 3442 3403"/>
                  <a:gd name="T11" fmla="*/ 3442 h 1752"/>
                  <a:gd name="T12" fmla="+- 0 1980 880"/>
                  <a:gd name="T13" fmla="*/ T12 w 2114"/>
                  <a:gd name="T14" fmla="+- 0 3462 3403"/>
                  <a:gd name="T15" fmla="*/ 3462 h 1752"/>
                  <a:gd name="T16" fmla="+- 0 1903 880"/>
                  <a:gd name="T17" fmla="*/ T16 w 2114"/>
                  <a:gd name="T18" fmla="+- 0 3488 3403"/>
                  <a:gd name="T19" fmla="*/ 3488 h 1752"/>
                  <a:gd name="T20" fmla="+- 0 2180 880"/>
                  <a:gd name="T21" fmla="*/ T20 w 2114"/>
                  <a:gd name="T22" fmla="+- 0 3488 3403"/>
                  <a:gd name="T23" fmla="*/ 3488 h 1752"/>
                  <a:gd name="T24" fmla="+- 0 2182 880"/>
                  <a:gd name="T25" fmla="*/ T24 w 2114"/>
                  <a:gd name="T26" fmla="+- 0 3475 3403"/>
                  <a:gd name="T27" fmla="*/ 3475 h 1752"/>
                  <a:gd name="T28" fmla="+- 0 2195 880"/>
                  <a:gd name="T29" fmla="*/ T28 w 2114"/>
                  <a:gd name="T30" fmla="+- 0 3456 3403"/>
                  <a:gd name="T31" fmla="*/ 3456 h 1752"/>
                  <a:gd name="T32" fmla="+- 0 2210 880"/>
                  <a:gd name="T33" fmla="*/ T32 w 2114"/>
                  <a:gd name="T34" fmla="+- 0 3437 3403"/>
                  <a:gd name="T35" fmla="*/ 3437 h 1752"/>
                  <a:gd name="T36" fmla="+- 0 2222 880"/>
                  <a:gd name="T37" fmla="*/ T36 w 2114"/>
                  <a:gd name="T38" fmla="+- 0 3418 3403"/>
                  <a:gd name="T39" fmla="*/ 3418 h 175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2114" h="1752">
                    <a:moveTo>
                      <a:pt x="1342" y="15"/>
                    </a:moveTo>
                    <a:lnTo>
                      <a:pt x="1260" y="24"/>
                    </a:lnTo>
                    <a:lnTo>
                      <a:pt x="1179" y="39"/>
                    </a:lnTo>
                    <a:lnTo>
                      <a:pt x="1100" y="59"/>
                    </a:lnTo>
                    <a:lnTo>
                      <a:pt x="1023" y="85"/>
                    </a:lnTo>
                    <a:lnTo>
                      <a:pt x="1300" y="85"/>
                    </a:lnTo>
                    <a:lnTo>
                      <a:pt x="1302" y="72"/>
                    </a:lnTo>
                    <a:lnTo>
                      <a:pt x="1315" y="53"/>
                    </a:lnTo>
                    <a:lnTo>
                      <a:pt x="1330" y="34"/>
                    </a:lnTo>
                    <a:lnTo>
                      <a:pt x="1342" y="15"/>
                    </a:lnTo>
                    <a:close/>
                  </a:path>
                </a:pathLst>
              </a:custGeom>
              <a:solidFill>
                <a:srgbClr val="BE9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03" name="Freeform 245"/>
              <p:cNvSpPr>
                <a:spLocks/>
              </p:cNvSpPr>
              <p:nvPr/>
            </p:nvSpPr>
            <p:spPr bwMode="auto">
              <a:xfrm>
                <a:off x="880" y="3403"/>
                <a:ext cx="2114" cy="1752"/>
              </a:xfrm>
              <a:custGeom>
                <a:avLst/>
                <a:gdLst>
                  <a:gd name="T0" fmla="+- 0 2786 880"/>
                  <a:gd name="T1" fmla="*/ T0 w 2114"/>
                  <a:gd name="T2" fmla="+- 0 3476 3403"/>
                  <a:gd name="T3" fmla="*/ 3476 h 1752"/>
                  <a:gd name="T4" fmla="+- 0 2758 880"/>
                  <a:gd name="T5" fmla="*/ T4 w 2114"/>
                  <a:gd name="T6" fmla="+- 0 3476 3403"/>
                  <a:gd name="T7" fmla="*/ 3476 h 1752"/>
                  <a:gd name="T8" fmla="+- 0 2792 880"/>
                  <a:gd name="T9" fmla="*/ T8 w 2114"/>
                  <a:gd name="T10" fmla="+- 0 3479 3403"/>
                  <a:gd name="T11" fmla="*/ 3479 h 1752"/>
                  <a:gd name="T12" fmla="+- 0 2786 880"/>
                  <a:gd name="T13" fmla="*/ T12 w 2114"/>
                  <a:gd name="T14" fmla="+- 0 3476 3403"/>
                  <a:gd name="T15" fmla="*/ 3476 h 1752"/>
                </a:gdLst>
                <a:ahLst/>
                <a:cxnLst>
                  <a:cxn ang="0">
                    <a:pos x="T1" y="T3"/>
                  </a:cxn>
                  <a:cxn ang="0">
                    <a:pos x="T5" y="T7"/>
                  </a:cxn>
                  <a:cxn ang="0">
                    <a:pos x="T9" y="T11"/>
                  </a:cxn>
                  <a:cxn ang="0">
                    <a:pos x="T13" y="T15"/>
                  </a:cxn>
                </a:cxnLst>
                <a:rect l="0" t="0" r="r" b="b"/>
                <a:pathLst>
                  <a:path w="2114" h="1752">
                    <a:moveTo>
                      <a:pt x="1906" y="73"/>
                    </a:moveTo>
                    <a:lnTo>
                      <a:pt x="1878" y="73"/>
                    </a:lnTo>
                    <a:lnTo>
                      <a:pt x="1912" y="76"/>
                    </a:lnTo>
                    <a:lnTo>
                      <a:pt x="1906" y="73"/>
                    </a:lnTo>
                    <a:close/>
                  </a:path>
                </a:pathLst>
              </a:custGeom>
              <a:solidFill>
                <a:srgbClr val="BE9B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0247" name="Group 246"/>
            <p:cNvGrpSpPr>
              <a:grpSpLocks/>
            </p:cNvGrpSpPr>
            <p:nvPr/>
          </p:nvGrpSpPr>
          <p:grpSpPr bwMode="auto">
            <a:xfrm>
              <a:off x="1116" y="4120"/>
              <a:ext cx="100" cy="549"/>
              <a:chOff x="1116" y="4120"/>
              <a:chExt cx="100" cy="549"/>
            </a:xfrm>
          </p:grpSpPr>
          <p:sp>
            <p:nvSpPr>
              <p:cNvPr id="10545" name="Freeform 247"/>
              <p:cNvSpPr>
                <a:spLocks/>
              </p:cNvSpPr>
              <p:nvPr/>
            </p:nvSpPr>
            <p:spPr bwMode="auto">
              <a:xfrm>
                <a:off x="1116" y="4120"/>
                <a:ext cx="100" cy="549"/>
              </a:xfrm>
              <a:custGeom>
                <a:avLst/>
                <a:gdLst>
                  <a:gd name="T0" fmla="+- 0 1210 1116"/>
                  <a:gd name="T1" fmla="*/ T0 w 100"/>
                  <a:gd name="T2" fmla="+- 0 4120 4120"/>
                  <a:gd name="T3" fmla="*/ 4120 h 549"/>
                  <a:gd name="T4" fmla="+- 0 1141 1116"/>
                  <a:gd name="T5" fmla="*/ T4 w 100"/>
                  <a:gd name="T6" fmla="+- 0 4174 4120"/>
                  <a:gd name="T7" fmla="*/ 4174 h 549"/>
                  <a:gd name="T8" fmla="+- 0 1116 1116"/>
                  <a:gd name="T9" fmla="*/ T8 w 100"/>
                  <a:gd name="T10" fmla="+- 0 4279 4120"/>
                  <a:gd name="T11" fmla="*/ 4279 h 549"/>
                  <a:gd name="T12" fmla="+- 0 1116 1116"/>
                  <a:gd name="T13" fmla="*/ T12 w 100"/>
                  <a:gd name="T14" fmla="+- 0 4358 4120"/>
                  <a:gd name="T15" fmla="*/ 4358 h 549"/>
                  <a:gd name="T16" fmla="+- 0 1125 1116"/>
                  <a:gd name="T17" fmla="*/ T16 w 100"/>
                  <a:gd name="T18" fmla="+- 0 4437 4120"/>
                  <a:gd name="T19" fmla="*/ 4437 h 549"/>
                  <a:gd name="T20" fmla="+- 0 1141 1116"/>
                  <a:gd name="T21" fmla="*/ T20 w 100"/>
                  <a:gd name="T22" fmla="+- 0 4516 4120"/>
                  <a:gd name="T23" fmla="*/ 4516 h 549"/>
                  <a:gd name="T24" fmla="+- 0 1162 1116"/>
                  <a:gd name="T25" fmla="*/ T24 w 100"/>
                  <a:gd name="T26" fmla="+- 0 4593 4120"/>
                  <a:gd name="T27" fmla="*/ 4593 h 549"/>
                  <a:gd name="T28" fmla="+- 0 1185 1116"/>
                  <a:gd name="T29" fmla="*/ T28 w 100"/>
                  <a:gd name="T30" fmla="+- 0 4668 4120"/>
                  <a:gd name="T31" fmla="*/ 4668 h 549"/>
                  <a:gd name="T32" fmla="+- 0 1192 1116"/>
                  <a:gd name="T33" fmla="*/ T32 w 100"/>
                  <a:gd name="T34" fmla="+- 0 4668 4120"/>
                  <a:gd name="T35" fmla="*/ 4668 h 549"/>
                  <a:gd name="T36" fmla="+- 0 1188 1116"/>
                  <a:gd name="T37" fmla="*/ T36 w 100"/>
                  <a:gd name="T38" fmla="+- 0 4596 4120"/>
                  <a:gd name="T39" fmla="*/ 4596 h 549"/>
                  <a:gd name="T40" fmla="+- 0 1183 1116"/>
                  <a:gd name="T41" fmla="*/ T40 w 100"/>
                  <a:gd name="T42" fmla="+- 0 4520 4120"/>
                  <a:gd name="T43" fmla="*/ 4520 h 549"/>
                  <a:gd name="T44" fmla="+- 0 1178 1116"/>
                  <a:gd name="T45" fmla="*/ T44 w 100"/>
                  <a:gd name="T46" fmla="+- 0 4441 4120"/>
                  <a:gd name="T47" fmla="*/ 4441 h 549"/>
                  <a:gd name="T48" fmla="+- 0 1177 1116"/>
                  <a:gd name="T49" fmla="*/ T48 w 100"/>
                  <a:gd name="T50" fmla="+- 0 4360 4120"/>
                  <a:gd name="T51" fmla="*/ 4360 h 549"/>
                  <a:gd name="T52" fmla="+- 0 1181 1116"/>
                  <a:gd name="T53" fmla="*/ T52 w 100"/>
                  <a:gd name="T54" fmla="+- 0 4281 4120"/>
                  <a:gd name="T55" fmla="*/ 4281 h 549"/>
                  <a:gd name="T56" fmla="+- 0 1193 1116"/>
                  <a:gd name="T57" fmla="*/ T56 w 100"/>
                  <a:gd name="T58" fmla="+- 0 4204 4120"/>
                  <a:gd name="T59" fmla="*/ 4204 h 549"/>
                  <a:gd name="T60" fmla="+- 0 1215 1116"/>
                  <a:gd name="T61" fmla="*/ T60 w 100"/>
                  <a:gd name="T62" fmla="+- 0 4131 4120"/>
                  <a:gd name="T63" fmla="*/ 4131 h 549"/>
                  <a:gd name="T64" fmla="+- 0 1210 1116"/>
                  <a:gd name="T65" fmla="*/ T64 w 100"/>
                  <a:gd name="T66" fmla="+- 0 4120 4120"/>
                  <a:gd name="T67" fmla="*/ 4120 h 54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00" h="549">
                    <a:moveTo>
                      <a:pt x="94" y="0"/>
                    </a:moveTo>
                    <a:lnTo>
                      <a:pt x="25" y="54"/>
                    </a:lnTo>
                    <a:lnTo>
                      <a:pt x="0" y="159"/>
                    </a:lnTo>
                    <a:lnTo>
                      <a:pt x="0" y="238"/>
                    </a:lnTo>
                    <a:lnTo>
                      <a:pt x="9" y="317"/>
                    </a:lnTo>
                    <a:lnTo>
                      <a:pt x="25" y="396"/>
                    </a:lnTo>
                    <a:lnTo>
                      <a:pt x="46" y="473"/>
                    </a:lnTo>
                    <a:lnTo>
                      <a:pt x="69" y="548"/>
                    </a:lnTo>
                    <a:lnTo>
                      <a:pt x="76" y="548"/>
                    </a:lnTo>
                    <a:lnTo>
                      <a:pt x="72" y="476"/>
                    </a:lnTo>
                    <a:lnTo>
                      <a:pt x="67" y="400"/>
                    </a:lnTo>
                    <a:lnTo>
                      <a:pt x="62" y="321"/>
                    </a:lnTo>
                    <a:lnTo>
                      <a:pt x="61" y="240"/>
                    </a:lnTo>
                    <a:lnTo>
                      <a:pt x="65" y="161"/>
                    </a:lnTo>
                    <a:lnTo>
                      <a:pt x="77" y="84"/>
                    </a:lnTo>
                    <a:lnTo>
                      <a:pt x="99" y="11"/>
                    </a:lnTo>
                    <a:lnTo>
                      <a:pt x="94"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0248" name="Group 248"/>
            <p:cNvGrpSpPr>
              <a:grpSpLocks/>
            </p:cNvGrpSpPr>
            <p:nvPr/>
          </p:nvGrpSpPr>
          <p:grpSpPr bwMode="auto">
            <a:xfrm>
              <a:off x="1599" y="3524"/>
              <a:ext cx="491" cy="241"/>
              <a:chOff x="1599" y="3524"/>
              <a:chExt cx="491" cy="241"/>
            </a:xfrm>
          </p:grpSpPr>
          <p:sp>
            <p:nvSpPr>
              <p:cNvPr id="10544" name="Freeform 249"/>
              <p:cNvSpPr>
                <a:spLocks/>
              </p:cNvSpPr>
              <p:nvPr/>
            </p:nvSpPr>
            <p:spPr bwMode="auto">
              <a:xfrm>
                <a:off x="1599" y="3524"/>
                <a:ext cx="491" cy="241"/>
              </a:xfrm>
              <a:custGeom>
                <a:avLst/>
                <a:gdLst>
                  <a:gd name="T0" fmla="+- 0 2024 1599"/>
                  <a:gd name="T1" fmla="*/ T0 w 491"/>
                  <a:gd name="T2" fmla="+- 0 3524 3524"/>
                  <a:gd name="T3" fmla="*/ 3524 h 241"/>
                  <a:gd name="T4" fmla="+- 0 1954 1599"/>
                  <a:gd name="T5" fmla="*/ T4 w 491"/>
                  <a:gd name="T6" fmla="+- 0 3533 3524"/>
                  <a:gd name="T7" fmla="*/ 3533 h 241"/>
                  <a:gd name="T8" fmla="+- 0 1883 1599"/>
                  <a:gd name="T9" fmla="*/ T8 w 491"/>
                  <a:gd name="T10" fmla="+- 0 3554 3524"/>
                  <a:gd name="T11" fmla="*/ 3554 h 241"/>
                  <a:gd name="T12" fmla="+- 0 1816 1599"/>
                  <a:gd name="T13" fmla="*/ T12 w 491"/>
                  <a:gd name="T14" fmla="+- 0 3577 3524"/>
                  <a:gd name="T15" fmla="*/ 3577 h 241"/>
                  <a:gd name="T16" fmla="+- 0 1754 1599"/>
                  <a:gd name="T17" fmla="*/ T16 w 491"/>
                  <a:gd name="T18" fmla="+- 0 3610 3524"/>
                  <a:gd name="T19" fmla="*/ 3610 h 241"/>
                  <a:gd name="T20" fmla="+- 0 1694 1599"/>
                  <a:gd name="T21" fmla="*/ T20 w 491"/>
                  <a:gd name="T22" fmla="+- 0 3650 3524"/>
                  <a:gd name="T23" fmla="*/ 3650 h 241"/>
                  <a:gd name="T24" fmla="+- 0 1642 1599"/>
                  <a:gd name="T25" fmla="*/ T24 w 491"/>
                  <a:gd name="T26" fmla="+- 0 3699 3524"/>
                  <a:gd name="T27" fmla="*/ 3699 h 241"/>
                  <a:gd name="T28" fmla="+- 0 1599 1599"/>
                  <a:gd name="T29" fmla="*/ T28 w 491"/>
                  <a:gd name="T30" fmla="+- 0 3758 3524"/>
                  <a:gd name="T31" fmla="*/ 3758 h 241"/>
                  <a:gd name="T32" fmla="+- 0 1600 1599"/>
                  <a:gd name="T33" fmla="*/ T32 w 491"/>
                  <a:gd name="T34" fmla="+- 0 3765 3524"/>
                  <a:gd name="T35" fmla="*/ 3765 h 241"/>
                  <a:gd name="T36" fmla="+- 0 1662 1599"/>
                  <a:gd name="T37" fmla="*/ T36 w 491"/>
                  <a:gd name="T38" fmla="+- 0 3731 3524"/>
                  <a:gd name="T39" fmla="*/ 3731 h 241"/>
                  <a:gd name="T40" fmla="+- 0 1787 1599"/>
                  <a:gd name="T41" fmla="*/ T40 w 491"/>
                  <a:gd name="T42" fmla="+- 0 3654 3524"/>
                  <a:gd name="T43" fmla="*/ 3654 h 241"/>
                  <a:gd name="T44" fmla="+- 0 1852 1599"/>
                  <a:gd name="T45" fmla="*/ T44 w 491"/>
                  <a:gd name="T46" fmla="+- 0 3620 3524"/>
                  <a:gd name="T47" fmla="*/ 3620 h 241"/>
                  <a:gd name="T48" fmla="+- 0 1911 1599"/>
                  <a:gd name="T49" fmla="*/ T48 w 491"/>
                  <a:gd name="T50" fmla="+- 0 3597 3524"/>
                  <a:gd name="T51" fmla="*/ 3597 h 241"/>
                  <a:gd name="T52" fmla="+- 0 1969 1599"/>
                  <a:gd name="T53" fmla="*/ T52 w 491"/>
                  <a:gd name="T54" fmla="+- 0 3572 3524"/>
                  <a:gd name="T55" fmla="*/ 3572 h 241"/>
                  <a:gd name="T56" fmla="+- 0 2028 1599"/>
                  <a:gd name="T57" fmla="*/ T56 w 491"/>
                  <a:gd name="T58" fmla="+- 0 3550 3524"/>
                  <a:gd name="T59" fmla="*/ 3550 h 241"/>
                  <a:gd name="T60" fmla="+- 0 2090 1599"/>
                  <a:gd name="T61" fmla="*/ T60 w 491"/>
                  <a:gd name="T62" fmla="+- 0 3538 3524"/>
                  <a:gd name="T63" fmla="*/ 3538 h 241"/>
                  <a:gd name="T64" fmla="+- 0 2024 1599"/>
                  <a:gd name="T65" fmla="*/ T64 w 491"/>
                  <a:gd name="T66" fmla="+- 0 3524 3524"/>
                  <a:gd name="T67" fmla="*/ 3524 h 24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491" h="241">
                    <a:moveTo>
                      <a:pt x="425" y="0"/>
                    </a:moveTo>
                    <a:lnTo>
                      <a:pt x="355" y="9"/>
                    </a:lnTo>
                    <a:lnTo>
                      <a:pt x="284" y="30"/>
                    </a:lnTo>
                    <a:lnTo>
                      <a:pt x="217" y="53"/>
                    </a:lnTo>
                    <a:lnTo>
                      <a:pt x="155" y="86"/>
                    </a:lnTo>
                    <a:lnTo>
                      <a:pt x="95" y="126"/>
                    </a:lnTo>
                    <a:lnTo>
                      <a:pt x="43" y="175"/>
                    </a:lnTo>
                    <a:lnTo>
                      <a:pt x="0" y="234"/>
                    </a:lnTo>
                    <a:lnTo>
                      <a:pt x="1" y="241"/>
                    </a:lnTo>
                    <a:lnTo>
                      <a:pt x="63" y="207"/>
                    </a:lnTo>
                    <a:lnTo>
                      <a:pt x="188" y="130"/>
                    </a:lnTo>
                    <a:lnTo>
                      <a:pt x="253" y="96"/>
                    </a:lnTo>
                    <a:lnTo>
                      <a:pt x="312" y="73"/>
                    </a:lnTo>
                    <a:lnTo>
                      <a:pt x="370" y="48"/>
                    </a:lnTo>
                    <a:lnTo>
                      <a:pt x="429" y="26"/>
                    </a:lnTo>
                    <a:lnTo>
                      <a:pt x="491" y="14"/>
                    </a:lnTo>
                    <a:lnTo>
                      <a:pt x="425"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0249" name="Group 250"/>
            <p:cNvGrpSpPr>
              <a:grpSpLocks/>
            </p:cNvGrpSpPr>
            <p:nvPr/>
          </p:nvGrpSpPr>
          <p:grpSpPr bwMode="auto">
            <a:xfrm>
              <a:off x="2008" y="5465"/>
              <a:ext cx="856" cy="408"/>
              <a:chOff x="2008" y="5465"/>
              <a:chExt cx="856" cy="408"/>
            </a:xfrm>
          </p:grpSpPr>
          <p:sp>
            <p:nvSpPr>
              <p:cNvPr id="10539" name="Freeform 251"/>
              <p:cNvSpPr>
                <a:spLocks/>
              </p:cNvSpPr>
              <p:nvPr/>
            </p:nvSpPr>
            <p:spPr bwMode="auto">
              <a:xfrm>
                <a:off x="2008" y="5465"/>
                <a:ext cx="856" cy="408"/>
              </a:xfrm>
              <a:custGeom>
                <a:avLst/>
                <a:gdLst>
                  <a:gd name="T0" fmla="+- 0 2199 2008"/>
                  <a:gd name="T1" fmla="*/ T0 w 856"/>
                  <a:gd name="T2" fmla="+- 0 5536 5465"/>
                  <a:gd name="T3" fmla="*/ 5536 h 408"/>
                  <a:gd name="T4" fmla="+- 0 2055 2008"/>
                  <a:gd name="T5" fmla="*/ T4 w 856"/>
                  <a:gd name="T6" fmla="+- 0 5536 5465"/>
                  <a:gd name="T7" fmla="*/ 5536 h 408"/>
                  <a:gd name="T8" fmla="+- 0 2072 2008"/>
                  <a:gd name="T9" fmla="*/ T8 w 856"/>
                  <a:gd name="T10" fmla="+- 0 5543 5465"/>
                  <a:gd name="T11" fmla="*/ 5543 h 408"/>
                  <a:gd name="T12" fmla="+- 0 2085 2008"/>
                  <a:gd name="T13" fmla="*/ T12 w 856"/>
                  <a:gd name="T14" fmla="+- 0 5624 5465"/>
                  <a:gd name="T15" fmla="*/ 5624 h 408"/>
                  <a:gd name="T16" fmla="+- 0 2113 2008"/>
                  <a:gd name="T17" fmla="*/ T16 w 856"/>
                  <a:gd name="T18" fmla="+- 0 5699 5465"/>
                  <a:gd name="T19" fmla="*/ 5699 h 408"/>
                  <a:gd name="T20" fmla="+- 0 2157 2008"/>
                  <a:gd name="T21" fmla="*/ T20 w 856"/>
                  <a:gd name="T22" fmla="+- 0 5766 5465"/>
                  <a:gd name="T23" fmla="*/ 5766 h 408"/>
                  <a:gd name="T24" fmla="+- 0 2216 2008"/>
                  <a:gd name="T25" fmla="*/ T24 w 856"/>
                  <a:gd name="T26" fmla="+- 0 5820 5465"/>
                  <a:gd name="T27" fmla="*/ 5820 h 408"/>
                  <a:gd name="T28" fmla="+- 0 2291 2008"/>
                  <a:gd name="T29" fmla="*/ T28 w 856"/>
                  <a:gd name="T30" fmla="+- 0 5859 5465"/>
                  <a:gd name="T31" fmla="*/ 5859 h 408"/>
                  <a:gd name="T32" fmla="+- 0 2348 2008"/>
                  <a:gd name="T33" fmla="*/ T32 w 856"/>
                  <a:gd name="T34" fmla="+- 0 5872 5465"/>
                  <a:gd name="T35" fmla="*/ 5872 h 408"/>
                  <a:gd name="T36" fmla="+- 0 2407 2008"/>
                  <a:gd name="T37" fmla="*/ T36 w 856"/>
                  <a:gd name="T38" fmla="+- 0 5871 5465"/>
                  <a:gd name="T39" fmla="*/ 5871 h 408"/>
                  <a:gd name="T40" fmla="+- 0 2516 2008"/>
                  <a:gd name="T41" fmla="*/ T40 w 856"/>
                  <a:gd name="T42" fmla="+- 0 5832 5465"/>
                  <a:gd name="T43" fmla="*/ 5832 h 408"/>
                  <a:gd name="T44" fmla="+- 0 2590 2008"/>
                  <a:gd name="T45" fmla="*/ T44 w 856"/>
                  <a:gd name="T46" fmla="+- 0 5747 5465"/>
                  <a:gd name="T47" fmla="*/ 5747 h 408"/>
                  <a:gd name="T48" fmla="+- 0 2624 2008"/>
                  <a:gd name="T49" fmla="*/ T48 w 856"/>
                  <a:gd name="T50" fmla="+- 0 5643 5465"/>
                  <a:gd name="T51" fmla="*/ 5643 h 408"/>
                  <a:gd name="T52" fmla="+- 0 2684 2008"/>
                  <a:gd name="T53" fmla="*/ T52 w 856"/>
                  <a:gd name="T54" fmla="+- 0 5628 5465"/>
                  <a:gd name="T55" fmla="*/ 5628 h 408"/>
                  <a:gd name="T56" fmla="+- 0 2742 2008"/>
                  <a:gd name="T57" fmla="*/ T56 w 856"/>
                  <a:gd name="T58" fmla="+- 0 5609 5465"/>
                  <a:gd name="T59" fmla="*/ 5609 h 408"/>
                  <a:gd name="T60" fmla="+- 0 2765 2008"/>
                  <a:gd name="T61" fmla="*/ T60 w 856"/>
                  <a:gd name="T62" fmla="+- 0 5600 5465"/>
                  <a:gd name="T63" fmla="*/ 5600 h 408"/>
                  <a:gd name="T64" fmla="+- 0 2534 2008"/>
                  <a:gd name="T65" fmla="*/ T64 w 856"/>
                  <a:gd name="T66" fmla="+- 0 5600 5465"/>
                  <a:gd name="T67" fmla="*/ 5600 h 408"/>
                  <a:gd name="T68" fmla="+- 0 2455 2008"/>
                  <a:gd name="T69" fmla="*/ T68 w 856"/>
                  <a:gd name="T70" fmla="+- 0 5597 5465"/>
                  <a:gd name="T71" fmla="*/ 5597 h 408"/>
                  <a:gd name="T72" fmla="+- 0 2375 2008"/>
                  <a:gd name="T73" fmla="*/ T72 w 856"/>
                  <a:gd name="T74" fmla="+- 0 5587 5465"/>
                  <a:gd name="T75" fmla="*/ 5587 h 408"/>
                  <a:gd name="T76" fmla="+- 0 2297 2008"/>
                  <a:gd name="T77" fmla="*/ T76 w 856"/>
                  <a:gd name="T78" fmla="+- 0 5569 5465"/>
                  <a:gd name="T79" fmla="*/ 5569 h 408"/>
                  <a:gd name="T80" fmla="+- 0 2222 2008"/>
                  <a:gd name="T81" fmla="*/ T80 w 856"/>
                  <a:gd name="T82" fmla="+- 0 5545 5465"/>
                  <a:gd name="T83" fmla="*/ 5545 h 408"/>
                  <a:gd name="T84" fmla="+- 0 2199 2008"/>
                  <a:gd name="T85" fmla="*/ T84 w 856"/>
                  <a:gd name="T86" fmla="+- 0 5536 5465"/>
                  <a:gd name="T87" fmla="*/ 5536 h 40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Lst>
                <a:rect l="0" t="0" r="r" b="b"/>
                <a:pathLst>
                  <a:path w="856" h="408">
                    <a:moveTo>
                      <a:pt x="191" y="71"/>
                    </a:moveTo>
                    <a:lnTo>
                      <a:pt x="47" y="71"/>
                    </a:lnTo>
                    <a:lnTo>
                      <a:pt x="64" y="78"/>
                    </a:lnTo>
                    <a:lnTo>
                      <a:pt x="77" y="159"/>
                    </a:lnTo>
                    <a:lnTo>
                      <a:pt x="105" y="234"/>
                    </a:lnTo>
                    <a:lnTo>
                      <a:pt x="149" y="301"/>
                    </a:lnTo>
                    <a:lnTo>
                      <a:pt x="208" y="355"/>
                    </a:lnTo>
                    <a:lnTo>
                      <a:pt x="283" y="394"/>
                    </a:lnTo>
                    <a:lnTo>
                      <a:pt x="340" y="407"/>
                    </a:lnTo>
                    <a:lnTo>
                      <a:pt x="399" y="406"/>
                    </a:lnTo>
                    <a:lnTo>
                      <a:pt x="508" y="367"/>
                    </a:lnTo>
                    <a:lnTo>
                      <a:pt x="582" y="282"/>
                    </a:lnTo>
                    <a:lnTo>
                      <a:pt x="616" y="178"/>
                    </a:lnTo>
                    <a:lnTo>
                      <a:pt x="676" y="163"/>
                    </a:lnTo>
                    <a:lnTo>
                      <a:pt x="734" y="144"/>
                    </a:lnTo>
                    <a:lnTo>
                      <a:pt x="757" y="135"/>
                    </a:lnTo>
                    <a:lnTo>
                      <a:pt x="526" y="135"/>
                    </a:lnTo>
                    <a:lnTo>
                      <a:pt x="447" y="132"/>
                    </a:lnTo>
                    <a:lnTo>
                      <a:pt x="367" y="122"/>
                    </a:lnTo>
                    <a:lnTo>
                      <a:pt x="289" y="104"/>
                    </a:lnTo>
                    <a:lnTo>
                      <a:pt x="214" y="80"/>
                    </a:lnTo>
                    <a:lnTo>
                      <a:pt x="191" y="71"/>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40" name="Freeform 252"/>
              <p:cNvSpPr>
                <a:spLocks/>
              </p:cNvSpPr>
              <p:nvPr/>
            </p:nvSpPr>
            <p:spPr bwMode="auto">
              <a:xfrm>
                <a:off x="2008" y="5465"/>
                <a:ext cx="856" cy="408"/>
              </a:xfrm>
              <a:custGeom>
                <a:avLst/>
                <a:gdLst>
                  <a:gd name="T0" fmla="+- 0 2844 2008"/>
                  <a:gd name="T1" fmla="*/ T0 w 856"/>
                  <a:gd name="T2" fmla="+- 0 5523 5465"/>
                  <a:gd name="T3" fmla="*/ 5523 h 408"/>
                  <a:gd name="T4" fmla="+- 0 2770 2008"/>
                  <a:gd name="T5" fmla="*/ T4 w 856"/>
                  <a:gd name="T6" fmla="+- 0 5557 5465"/>
                  <a:gd name="T7" fmla="*/ 5557 h 408"/>
                  <a:gd name="T8" fmla="+- 0 2693 2008"/>
                  <a:gd name="T9" fmla="*/ T8 w 856"/>
                  <a:gd name="T10" fmla="+- 0 5581 5465"/>
                  <a:gd name="T11" fmla="*/ 5581 h 408"/>
                  <a:gd name="T12" fmla="+- 0 2614 2008"/>
                  <a:gd name="T13" fmla="*/ T12 w 856"/>
                  <a:gd name="T14" fmla="+- 0 5595 5465"/>
                  <a:gd name="T15" fmla="*/ 5595 h 408"/>
                  <a:gd name="T16" fmla="+- 0 2534 2008"/>
                  <a:gd name="T17" fmla="*/ T16 w 856"/>
                  <a:gd name="T18" fmla="+- 0 5600 5465"/>
                  <a:gd name="T19" fmla="*/ 5600 h 408"/>
                  <a:gd name="T20" fmla="+- 0 2765 2008"/>
                  <a:gd name="T21" fmla="*/ T20 w 856"/>
                  <a:gd name="T22" fmla="+- 0 5600 5465"/>
                  <a:gd name="T23" fmla="*/ 5600 h 408"/>
                  <a:gd name="T24" fmla="+- 0 2798 2008"/>
                  <a:gd name="T25" fmla="*/ T24 w 856"/>
                  <a:gd name="T26" fmla="+- 0 5587 5465"/>
                  <a:gd name="T27" fmla="*/ 5587 h 408"/>
                  <a:gd name="T28" fmla="+- 0 2851 2008"/>
                  <a:gd name="T29" fmla="*/ T28 w 856"/>
                  <a:gd name="T30" fmla="+- 0 5560 5465"/>
                  <a:gd name="T31" fmla="*/ 5560 h 408"/>
                  <a:gd name="T32" fmla="+- 0 2849 2008"/>
                  <a:gd name="T33" fmla="*/ T32 w 856"/>
                  <a:gd name="T34" fmla="+- 0 5551 5465"/>
                  <a:gd name="T35" fmla="*/ 5551 h 408"/>
                  <a:gd name="T36" fmla="+- 0 2864 2008"/>
                  <a:gd name="T37" fmla="*/ T36 w 856"/>
                  <a:gd name="T38" fmla="+- 0 5545 5465"/>
                  <a:gd name="T39" fmla="*/ 5545 h 408"/>
                  <a:gd name="T40" fmla="+- 0 2858 2008"/>
                  <a:gd name="T41" fmla="*/ T40 w 856"/>
                  <a:gd name="T42" fmla="+- 0 5534 5465"/>
                  <a:gd name="T43" fmla="*/ 5534 h 408"/>
                  <a:gd name="T44" fmla="+- 0 2844 2008"/>
                  <a:gd name="T45" fmla="*/ T44 w 856"/>
                  <a:gd name="T46" fmla="+- 0 5523 5465"/>
                  <a:gd name="T47" fmla="*/ 5523 h 40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856" h="408">
                    <a:moveTo>
                      <a:pt x="836" y="58"/>
                    </a:moveTo>
                    <a:lnTo>
                      <a:pt x="762" y="92"/>
                    </a:lnTo>
                    <a:lnTo>
                      <a:pt x="685" y="116"/>
                    </a:lnTo>
                    <a:lnTo>
                      <a:pt x="606" y="130"/>
                    </a:lnTo>
                    <a:lnTo>
                      <a:pt x="526" y="135"/>
                    </a:lnTo>
                    <a:lnTo>
                      <a:pt x="757" y="135"/>
                    </a:lnTo>
                    <a:lnTo>
                      <a:pt x="790" y="122"/>
                    </a:lnTo>
                    <a:lnTo>
                      <a:pt x="843" y="95"/>
                    </a:lnTo>
                    <a:lnTo>
                      <a:pt x="841" y="86"/>
                    </a:lnTo>
                    <a:lnTo>
                      <a:pt x="856" y="80"/>
                    </a:lnTo>
                    <a:lnTo>
                      <a:pt x="850" y="69"/>
                    </a:lnTo>
                    <a:lnTo>
                      <a:pt x="836" y="58"/>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43" name="Freeform 253"/>
              <p:cNvSpPr>
                <a:spLocks/>
              </p:cNvSpPr>
              <p:nvPr/>
            </p:nvSpPr>
            <p:spPr bwMode="auto">
              <a:xfrm>
                <a:off x="2008" y="5465"/>
                <a:ext cx="856" cy="408"/>
              </a:xfrm>
              <a:custGeom>
                <a:avLst/>
                <a:gdLst>
                  <a:gd name="T0" fmla="+- 0 2060 2008"/>
                  <a:gd name="T1" fmla="*/ T0 w 856"/>
                  <a:gd name="T2" fmla="+- 0 5465 5465"/>
                  <a:gd name="T3" fmla="*/ 5465 h 408"/>
                  <a:gd name="T4" fmla="+- 0 2036 2008"/>
                  <a:gd name="T5" fmla="*/ T4 w 856"/>
                  <a:gd name="T6" fmla="+- 0 5470 5465"/>
                  <a:gd name="T7" fmla="*/ 5470 h 408"/>
                  <a:gd name="T8" fmla="+- 0 2016 2008"/>
                  <a:gd name="T9" fmla="*/ T8 w 856"/>
                  <a:gd name="T10" fmla="+- 0 5490 5465"/>
                  <a:gd name="T11" fmla="*/ 5490 h 408"/>
                  <a:gd name="T12" fmla="+- 0 2010 2008"/>
                  <a:gd name="T13" fmla="*/ T12 w 856"/>
                  <a:gd name="T14" fmla="+- 0 5516 5465"/>
                  <a:gd name="T15" fmla="*/ 5516 h 408"/>
                  <a:gd name="T16" fmla="+- 0 2010 2008"/>
                  <a:gd name="T17" fmla="*/ T16 w 856"/>
                  <a:gd name="T18" fmla="+- 0 5529 5465"/>
                  <a:gd name="T19" fmla="*/ 5529 h 408"/>
                  <a:gd name="T20" fmla="+- 0 2008 2008"/>
                  <a:gd name="T21" fmla="*/ T20 w 856"/>
                  <a:gd name="T22" fmla="+- 0 5541 5465"/>
                  <a:gd name="T23" fmla="*/ 5541 h 408"/>
                  <a:gd name="T24" fmla="+- 0 2009 2008"/>
                  <a:gd name="T25" fmla="*/ T24 w 856"/>
                  <a:gd name="T26" fmla="+- 0 5554 5465"/>
                  <a:gd name="T27" fmla="*/ 5554 h 408"/>
                  <a:gd name="T28" fmla="+- 0 2016 2008"/>
                  <a:gd name="T29" fmla="*/ T28 w 856"/>
                  <a:gd name="T30" fmla="+- 0 5565 5465"/>
                  <a:gd name="T31" fmla="*/ 5565 h 408"/>
                  <a:gd name="T32" fmla="+- 0 2029 2008"/>
                  <a:gd name="T33" fmla="*/ T32 w 856"/>
                  <a:gd name="T34" fmla="+- 0 5556 5465"/>
                  <a:gd name="T35" fmla="*/ 5556 h 408"/>
                  <a:gd name="T36" fmla="+- 0 2042 2008"/>
                  <a:gd name="T37" fmla="*/ T36 w 856"/>
                  <a:gd name="T38" fmla="+- 0 5544 5465"/>
                  <a:gd name="T39" fmla="*/ 5544 h 408"/>
                  <a:gd name="T40" fmla="+- 0 2055 2008"/>
                  <a:gd name="T41" fmla="*/ T40 w 856"/>
                  <a:gd name="T42" fmla="+- 0 5536 5465"/>
                  <a:gd name="T43" fmla="*/ 5536 h 408"/>
                  <a:gd name="T44" fmla="+- 0 2199 2008"/>
                  <a:gd name="T45" fmla="*/ T44 w 856"/>
                  <a:gd name="T46" fmla="+- 0 5536 5465"/>
                  <a:gd name="T47" fmla="*/ 5536 h 408"/>
                  <a:gd name="T48" fmla="+- 0 2149 2008"/>
                  <a:gd name="T49" fmla="*/ T48 w 856"/>
                  <a:gd name="T50" fmla="+- 0 5516 5465"/>
                  <a:gd name="T51" fmla="*/ 5516 h 408"/>
                  <a:gd name="T52" fmla="+- 0 2079 2008"/>
                  <a:gd name="T53" fmla="*/ T52 w 856"/>
                  <a:gd name="T54" fmla="+- 0 5481 5465"/>
                  <a:gd name="T55" fmla="*/ 5481 h 408"/>
                  <a:gd name="T56" fmla="+- 0 2060 2008"/>
                  <a:gd name="T57" fmla="*/ T56 w 856"/>
                  <a:gd name="T58" fmla="+- 0 5465 5465"/>
                  <a:gd name="T59" fmla="*/ 5465 h 40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Lst>
                <a:rect l="0" t="0" r="r" b="b"/>
                <a:pathLst>
                  <a:path w="856" h="408">
                    <a:moveTo>
                      <a:pt x="52" y="0"/>
                    </a:moveTo>
                    <a:lnTo>
                      <a:pt x="28" y="5"/>
                    </a:lnTo>
                    <a:lnTo>
                      <a:pt x="8" y="25"/>
                    </a:lnTo>
                    <a:lnTo>
                      <a:pt x="2" y="51"/>
                    </a:lnTo>
                    <a:lnTo>
                      <a:pt x="2" y="64"/>
                    </a:lnTo>
                    <a:lnTo>
                      <a:pt x="0" y="76"/>
                    </a:lnTo>
                    <a:lnTo>
                      <a:pt x="1" y="89"/>
                    </a:lnTo>
                    <a:lnTo>
                      <a:pt x="8" y="100"/>
                    </a:lnTo>
                    <a:lnTo>
                      <a:pt x="21" y="91"/>
                    </a:lnTo>
                    <a:lnTo>
                      <a:pt x="34" y="79"/>
                    </a:lnTo>
                    <a:lnTo>
                      <a:pt x="47" y="71"/>
                    </a:lnTo>
                    <a:lnTo>
                      <a:pt x="191" y="71"/>
                    </a:lnTo>
                    <a:lnTo>
                      <a:pt x="141" y="51"/>
                    </a:lnTo>
                    <a:lnTo>
                      <a:pt x="71" y="16"/>
                    </a:lnTo>
                    <a:lnTo>
                      <a:pt x="52"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0250" name="Group 254"/>
            <p:cNvGrpSpPr>
              <a:grpSpLocks/>
            </p:cNvGrpSpPr>
            <p:nvPr/>
          </p:nvGrpSpPr>
          <p:grpSpPr bwMode="auto">
            <a:xfrm>
              <a:off x="2125" y="5570"/>
              <a:ext cx="456" cy="241"/>
              <a:chOff x="2125" y="5570"/>
              <a:chExt cx="456" cy="241"/>
            </a:xfrm>
          </p:grpSpPr>
          <p:sp>
            <p:nvSpPr>
              <p:cNvPr id="10537" name="Freeform 255"/>
              <p:cNvSpPr>
                <a:spLocks/>
              </p:cNvSpPr>
              <p:nvPr/>
            </p:nvSpPr>
            <p:spPr bwMode="auto">
              <a:xfrm>
                <a:off x="2125" y="5570"/>
                <a:ext cx="456" cy="241"/>
              </a:xfrm>
              <a:custGeom>
                <a:avLst/>
                <a:gdLst>
                  <a:gd name="T0" fmla="+- 0 2125 2125"/>
                  <a:gd name="T1" fmla="*/ T0 w 456"/>
                  <a:gd name="T2" fmla="+- 0 5570 5570"/>
                  <a:gd name="T3" fmla="*/ 5570 h 241"/>
                  <a:gd name="T4" fmla="+- 0 2143 2125"/>
                  <a:gd name="T5" fmla="*/ T4 w 456"/>
                  <a:gd name="T6" fmla="+- 0 5639 5570"/>
                  <a:gd name="T7" fmla="*/ 5639 h 241"/>
                  <a:gd name="T8" fmla="+- 0 2178 2125"/>
                  <a:gd name="T9" fmla="*/ T8 w 456"/>
                  <a:gd name="T10" fmla="+- 0 5700 5570"/>
                  <a:gd name="T11" fmla="*/ 5700 h 241"/>
                  <a:gd name="T12" fmla="+- 0 2227 2125"/>
                  <a:gd name="T13" fmla="*/ T12 w 456"/>
                  <a:gd name="T14" fmla="+- 0 5752 5570"/>
                  <a:gd name="T15" fmla="*/ 5752 h 241"/>
                  <a:gd name="T16" fmla="+- 0 2287 2125"/>
                  <a:gd name="T17" fmla="*/ T16 w 456"/>
                  <a:gd name="T18" fmla="+- 0 5792 5570"/>
                  <a:gd name="T19" fmla="*/ 5792 h 241"/>
                  <a:gd name="T20" fmla="+- 0 2395 2125"/>
                  <a:gd name="T21" fmla="*/ T20 w 456"/>
                  <a:gd name="T22" fmla="+- 0 5811 5570"/>
                  <a:gd name="T23" fmla="*/ 5811 h 241"/>
                  <a:gd name="T24" fmla="+- 0 2450 2125"/>
                  <a:gd name="T25" fmla="*/ T24 w 456"/>
                  <a:gd name="T26" fmla="+- 0 5801 5570"/>
                  <a:gd name="T27" fmla="*/ 5801 h 241"/>
                  <a:gd name="T28" fmla="+- 0 2529 2125"/>
                  <a:gd name="T29" fmla="*/ T28 w 456"/>
                  <a:gd name="T30" fmla="+- 0 5750 5570"/>
                  <a:gd name="T31" fmla="*/ 5750 h 241"/>
                  <a:gd name="T32" fmla="+- 0 2568 2125"/>
                  <a:gd name="T33" fmla="*/ T32 w 456"/>
                  <a:gd name="T34" fmla="+- 0 5687 5570"/>
                  <a:gd name="T35" fmla="*/ 5687 h 241"/>
                  <a:gd name="T36" fmla="+- 0 2579 2125"/>
                  <a:gd name="T37" fmla="*/ T36 w 456"/>
                  <a:gd name="T38" fmla="+- 0 5654 5570"/>
                  <a:gd name="T39" fmla="*/ 5654 h 241"/>
                  <a:gd name="T40" fmla="+- 0 2500 2125"/>
                  <a:gd name="T41" fmla="*/ T40 w 456"/>
                  <a:gd name="T42" fmla="+- 0 5654 5570"/>
                  <a:gd name="T43" fmla="*/ 5654 h 241"/>
                  <a:gd name="T44" fmla="+- 0 2421 2125"/>
                  <a:gd name="T45" fmla="*/ T44 w 456"/>
                  <a:gd name="T46" fmla="+- 0 5649 5570"/>
                  <a:gd name="T47" fmla="*/ 5649 h 241"/>
                  <a:gd name="T48" fmla="+- 0 2345 2125"/>
                  <a:gd name="T49" fmla="*/ T48 w 456"/>
                  <a:gd name="T50" fmla="+- 0 5638 5570"/>
                  <a:gd name="T51" fmla="*/ 5638 h 241"/>
                  <a:gd name="T52" fmla="+- 0 2270 2125"/>
                  <a:gd name="T53" fmla="*/ T52 w 456"/>
                  <a:gd name="T54" fmla="+- 0 5620 5570"/>
                  <a:gd name="T55" fmla="*/ 5620 h 241"/>
                  <a:gd name="T56" fmla="+- 0 2197 2125"/>
                  <a:gd name="T57" fmla="*/ T56 w 456"/>
                  <a:gd name="T58" fmla="+- 0 5597 5570"/>
                  <a:gd name="T59" fmla="*/ 5597 h 241"/>
                  <a:gd name="T60" fmla="+- 0 2125 2125"/>
                  <a:gd name="T61" fmla="*/ T60 w 456"/>
                  <a:gd name="T62" fmla="+- 0 5570 5570"/>
                  <a:gd name="T63" fmla="*/ 5570 h 24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456" h="241">
                    <a:moveTo>
                      <a:pt x="0" y="0"/>
                    </a:moveTo>
                    <a:lnTo>
                      <a:pt x="18" y="69"/>
                    </a:lnTo>
                    <a:lnTo>
                      <a:pt x="53" y="130"/>
                    </a:lnTo>
                    <a:lnTo>
                      <a:pt x="102" y="182"/>
                    </a:lnTo>
                    <a:lnTo>
                      <a:pt x="162" y="222"/>
                    </a:lnTo>
                    <a:lnTo>
                      <a:pt x="270" y="241"/>
                    </a:lnTo>
                    <a:lnTo>
                      <a:pt x="325" y="231"/>
                    </a:lnTo>
                    <a:lnTo>
                      <a:pt x="404" y="180"/>
                    </a:lnTo>
                    <a:lnTo>
                      <a:pt x="443" y="117"/>
                    </a:lnTo>
                    <a:lnTo>
                      <a:pt x="454" y="84"/>
                    </a:lnTo>
                    <a:lnTo>
                      <a:pt x="375" y="84"/>
                    </a:lnTo>
                    <a:lnTo>
                      <a:pt x="296" y="79"/>
                    </a:lnTo>
                    <a:lnTo>
                      <a:pt x="220" y="68"/>
                    </a:lnTo>
                    <a:lnTo>
                      <a:pt x="145" y="50"/>
                    </a:lnTo>
                    <a:lnTo>
                      <a:pt x="72" y="27"/>
                    </a:lnTo>
                    <a:lnTo>
                      <a:pt x="0" y="0"/>
                    </a:lnTo>
                    <a:close/>
                  </a:path>
                </a:pathLst>
              </a:custGeom>
              <a:solidFill>
                <a:srgbClr val="EE82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38" name="Freeform 256"/>
              <p:cNvSpPr>
                <a:spLocks/>
              </p:cNvSpPr>
              <p:nvPr/>
            </p:nvSpPr>
            <p:spPr bwMode="auto">
              <a:xfrm>
                <a:off x="2125" y="5570"/>
                <a:ext cx="456" cy="241"/>
              </a:xfrm>
              <a:custGeom>
                <a:avLst/>
                <a:gdLst>
                  <a:gd name="T0" fmla="+- 0 2581 2125"/>
                  <a:gd name="T1" fmla="*/ T0 w 456"/>
                  <a:gd name="T2" fmla="+- 0 5651 5570"/>
                  <a:gd name="T3" fmla="*/ 5651 h 241"/>
                  <a:gd name="T4" fmla="+- 0 2500 2125"/>
                  <a:gd name="T5" fmla="*/ T4 w 456"/>
                  <a:gd name="T6" fmla="+- 0 5654 5570"/>
                  <a:gd name="T7" fmla="*/ 5654 h 241"/>
                  <a:gd name="T8" fmla="+- 0 2579 2125"/>
                  <a:gd name="T9" fmla="*/ T8 w 456"/>
                  <a:gd name="T10" fmla="+- 0 5654 5570"/>
                  <a:gd name="T11" fmla="*/ 5654 h 241"/>
                  <a:gd name="T12" fmla="+- 0 2581 2125"/>
                  <a:gd name="T13" fmla="*/ T12 w 456"/>
                  <a:gd name="T14" fmla="+- 0 5651 5570"/>
                  <a:gd name="T15" fmla="*/ 5651 h 241"/>
                </a:gdLst>
                <a:ahLst/>
                <a:cxnLst>
                  <a:cxn ang="0">
                    <a:pos x="T1" y="T3"/>
                  </a:cxn>
                  <a:cxn ang="0">
                    <a:pos x="T5" y="T7"/>
                  </a:cxn>
                  <a:cxn ang="0">
                    <a:pos x="T9" y="T11"/>
                  </a:cxn>
                  <a:cxn ang="0">
                    <a:pos x="T13" y="T15"/>
                  </a:cxn>
                </a:cxnLst>
                <a:rect l="0" t="0" r="r" b="b"/>
                <a:pathLst>
                  <a:path w="456" h="241">
                    <a:moveTo>
                      <a:pt x="456" y="81"/>
                    </a:moveTo>
                    <a:lnTo>
                      <a:pt x="375" y="84"/>
                    </a:lnTo>
                    <a:lnTo>
                      <a:pt x="454" y="84"/>
                    </a:lnTo>
                    <a:lnTo>
                      <a:pt x="456" y="81"/>
                    </a:lnTo>
                    <a:close/>
                  </a:path>
                </a:pathLst>
              </a:custGeom>
              <a:solidFill>
                <a:srgbClr val="EE82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497" name="Picture 257"/>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2168" y="5682"/>
                <a:ext cx="359"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251" name="Group 258"/>
            <p:cNvGrpSpPr>
              <a:grpSpLocks/>
            </p:cNvGrpSpPr>
            <p:nvPr/>
          </p:nvGrpSpPr>
          <p:grpSpPr bwMode="auto">
            <a:xfrm>
              <a:off x="1715" y="4551"/>
              <a:ext cx="463" cy="294"/>
              <a:chOff x="1715" y="4551"/>
              <a:chExt cx="463" cy="294"/>
            </a:xfrm>
          </p:grpSpPr>
          <p:sp>
            <p:nvSpPr>
              <p:cNvPr id="10535" name="Freeform 259"/>
              <p:cNvSpPr>
                <a:spLocks/>
              </p:cNvSpPr>
              <p:nvPr/>
            </p:nvSpPr>
            <p:spPr bwMode="auto">
              <a:xfrm>
                <a:off x="1715" y="4551"/>
                <a:ext cx="463" cy="294"/>
              </a:xfrm>
              <a:custGeom>
                <a:avLst/>
                <a:gdLst>
                  <a:gd name="T0" fmla="+- 0 2072 1715"/>
                  <a:gd name="T1" fmla="*/ T0 w 463"/>
                  <a:gd name="T2" fmla="+- 0 4551 4551"/>
                  <a:gd name="T3" fmla="*/ 4551 h 294"/>
                  <a:gd name="T4" fmla="+- 0 1961 1715"/>
                  <a:gd name="T5" fmla="*/ T4 w 463"/>
                  <a:gd name="T6" fmla="+- 0 4578 4551"/>
                  <a:gd name="T7" fmla="*/ 4578 h 294"/>
                  <a:gd name="T8" fmla="+- 0 1893 1715"/>
                  <a:gd name="T9" fmla="*/ T8 w 463"/>
                  <a:gd name="T10" fmla="+- 0 4623 4551"/>
                  <a:gd name="T11" fmla="*/ 4623 h 294"/>
                  <a:gd name="T12" fmla="+- 0 1813 1715"/>
                  <a:gd name="T13" fmla="*/ T12 w 463"/>
                  <a:gd name="T14" fmla="+- 0 4696 4551"/>
                  <a:gd name="T15" fmla="*/ 4696 h 294"/>
                  <a:gd name="T16" fmla="+- 0 1721 1715"/>
                  <a:gd name="T17" fmla="*/ T16 w 463"/>
                  <a:gd name="T18" fmla="+- 0 4802 4551"/>
                  <a:gd name="T19" fmla="*/ 4802 h 294"/>
                  <a:gd name="T20" fmla="+- 0 1715 1715"/>
                  <a:gd name="T21" fmla="*/ T20 w 463"/>
                  <a:gd name="T22" fmla="+- 0 4827 4551"/>
                  <a:gd name="T23" fmla="*/ 4827 h 294"/>
                  <a:gd name="T24" fmla="+- 0 1716 1715"/>
                  <a:gd name="T25" fmla="*/ T24 w 463"/>
                  <a:gd name="T26" fmla="+- 0 4837 4551"/>
                  <a:gd name="T27" fmla="*/ 4837 h 294"/>
                  <a:gd name="T28" fmla="+- 0 1725 1715"/>
                  <a:gd name="T29" fmla="*/ T28 w 463"/>
                  <a:gd name="T30" fmla="+- 0 4844 4551"/>
                  <a:gd name="T31" fmla="*/ 4844 h 294"/>
                  <a:gd name="T32" fmla="+- 0 1763 1715"/>
                  <a:gd name="T33" fmla="*/ T32 w 463"/>
                  <a:gd name="T34" fmla="+- 0 4791 4551"/>
                  <a:gd name="T35" fmla="*/ 4791 h 294"/>
                  <a:gd name="T36" fmla="+- 0 1806 1715"/>
                  <a:gd name="T37" fmla="*/ T36 w 463"/>
                  <a:gd name="T38" fmla="+- 0 4740 4551"/>
                  <a:gd name="T39" fmla="*/ 4740 h 294"/>
                  <a:gd name="T40" fmla="+- 0 1856 1715"/>
                  <a:gd name="T41" fmla="*/ T40 w 463"/>
                  <a:gd name="T42" fmla="+- 0 4692 4551"/>
                  <a:gd name="T43" fmla="*/ 4692 h 294"/>
                  <a:gd name="T44" fmla="+- 0 1912 1715"/>
                  <a:gd name="T45" fmla="*/ T44 w 463"/>
                  <a:gd name="T46" fmla="+- 0 4649 4551"/>
                  <a:gd name="T47" fmla="*/ 4649 h 294"/>
                  <a:gd name="T48" fmla="+- 0 1979 1715"/>
                  <a:gd name="T49" fmla="*/ T48 w 463"/>
                  <a:gd name="T50" fmla="+- 0 4620 4551"/>
                  <a:gd name="T51" fmla="*/ 4620 h 294"/>
                  <a:gd name="T52" fmla="+- 0 2047 1715"/>
                  <a:gd name="T53" fmla="*/ T52 w 463"/>
                  <a:gd name="T54" fmla="+- 0 4600 4551"/>
                  <a:gd name="T55" fmla="*/ 4600 h 294"/>
                  <a:gd name="T56" fmla="+- 0 2113 1715"/>
                  <a:gd name="T57" fmla="*/ T56 w 463"/>
                  <a:gd name="T58" fmla="+- 0 4591 4551"/>
                  <a:gd name="T59" fmla="*/ 4591 h 294"/>
                  <a:gd name="T60" fmla="+- 0 2173 1715"/>
                  <a:gd name="T61" fmla="*/ T60 w 463"/>
                  <a:gd name="T62" fmla="+- 0 4591 4551"/>
                  <a:gd name="T63" fmla="*/ 4591 h 294"/>
                  <a:gd name="T64" fmla="+- 0 2178 1715"/>
                  <a:gd name="T65" fmla="*/ T64 w 463"/>
                  <a:gd name="T66" fmla="+- 0 4580 4551"/>
                  <a:gd name="T67" fmla="*/ 4580 h 294"/>
                  <a:gd name="T68" fmla="+- 0 2170 1715"/>
                  <a:gd name="T69" fmla="*/ T68 w 463"/>
                  <a:gd name="T70" fmla="+- 0 4577 4551"/>
                  <a:gd name="T71" fmla="*/ 4577 h 294"/>
                  <a:gd name="T72" fmla="+- 0 2159 1715"/>
                  <a:gd name="T73" fmla="*/ T72 w 463"/>
                  <a:gd name="T74" fmla="+- 0 4569 4551"/>
                  <a:gd name="T75" fmla="*/ 4569 h 294"/>
                  <a:gd name="T76" fmla="+- 0 2118 1715"/>
                  <a:gd name="T77" fmla="*/ T76 w 463"/>
                  <a:gd name="T78" fmla="+- 0 4557 4551"/>
                  <a:gd name="T79" fmla="*/ 4557 h 294"/>
                  <a:gd name="T80" fmla="+- 0 2072 1715"/>
                  <a:gd name="T81" fmla="*/ T80 w 463"/>
                  <a:gd name="T82" fmla="+- 0 4551 4551"/>
                  <a:gd name="T83" fmla="*/ 4551 h 29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463" h="294">
                    <a:moveTo>
                      <a:pt x="357" y="0"/>
                    </a:moveTo>
                    <a:lnTo>
                      <a:pt x="246" y="27"/>
                    </a:lnTo>
                    <a:lnTo>
                      <a:pt x="178" y="72"/>
                    </a:lnTo>
                    <a:lnTo>
                      <a:pt x="98" y="145"/>
                    </a:lnTo>
                    <a:lnTo>
                      <a:pt x="6" y="251"/>
                    </a:lnTo>
                    <a:lnTo>
                      <a:pt x="0" y="276"/>
                    </a:lnTo>
                    <a:lnTo>
                      <a:pt x="1" y="286"/>
                    </a:lnTo>
                    <a:lnTo>
                      <a:pt x="10" y="293"/>
                    </a:lnTo>
                    <a:lnTo>
                      <a:pt x="48" y="240"/>
                    </a:lnTo>
                    <a:lnTo>
                      <a:pt x="91" y="189"/>
                    </a:lnTo>
                    <a:lnTo>
                      <a:pt x="141" y="141"/>
                    </a:lnTo>
                    <a:lnTo>
                      <a:pt x="197" y="98"/>
                    </a:lnTo>
                    <a:lnTo>
                      <a:pt x="264" y="69"/>
                    </a:lnTo>
                    <a:lnTo>
                      <a:pt x="332" y="49"/>
                    </a:lnTo>
                    <a:lnTo>
                      <a:pt x="398" y="40"/>
                    </a:lnTo>
                    <a:lnTo>
                      <a:pt x="458" y="40"/>
                    </a:lnTo>
                    <a:lnTo>
                      <a:pt x="463" y="29"/>
                    </a:lnTo>
                    <a:lnTo>
                      <a:pt x="455" y="26"/>
                    </a:lnTo>
                    <a:lnTo>
                      <a:pt x="444" y="18"/>
                    </a:lnTo>
                    <a:lnTo>
                      <a:pt x="403" y="6"/>
                    </a:lnTo>
                    <a:lnTo>
                      <a:pt x="357"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36" name="Freeform 260"/>
              <p:cNvSpPr>
                <a:spLocks/>
              </p:cNvSpPr>
              <p:nvPr/>
            </p:nvSpPr>
            <p:spPr bwMode="auto">
              <a:xfrm>
                <a:off x="1715" y="4551"/>
                <a:ext cx="463" cy="294"/>
              </a:xfrm>
              <a:custGeom>
                <a:avLst/>
                <a:gdLst>
                  <a:gd name="T0" fmla="+- 0 2173 1715"/>
                  <a:gd name="T1" fmla="*/ T0 w 463"/>
                  <a:gd name="T2" fmla="+- 0 4591 4551"/>
                  <a:gd name="T3" fmla="*/ 4591 h 294"/>
                  <a:gd name="T4" fmla="+- 0 2113 1715"/>
                  <a:gd name="T5" fmla="*/ T4 w 463"/>
                  <a:gd name="T6" fmla="+- 0 4591 4551"/>
                  <a:gd name="T7" fmla="*/ 4591 h 294"/>
                  <a:gd name="T8" fmla="+- 0 2171 1715"/>
                  <a:gd name="T9" fmla="*/ T8 w 463"/>
                  <a:gd name="T10" fmla="+- 0 4596 4551"/>
                  <a:gd name="T11" fmla="*/ 4596 h 294"/>
                  <a:gd name="T12" fmla="+- 0 2173 1715"/>
                  <a:gd name="T13" fmla="*/ T12 w 463"/>
                  <a:gd name="T14" fmla="+- 0 4591 4551"/>
                  <a:gd name="T15" fmla="*/ 4591 h 294"/>
                </a:gdLst>
                <a:ahLst/>
                <a:cxnLst>
                  <a:cxn ang="0">
                    <a:pos x="T1" y="T3"/>
                  </a:cxn>
                  <a:cxn ang="0">
                    <a:pos x="T5" y="T7"/>
                  </a:cxn>
                  <a:cxn ang="0">
                    <a:pos x="T9" y="T11"/>
                  </a:cxn>
                  <a:cxn ang="0">
                    <a:pos x="T13" y="T15"/>
                  </a:cxn>
                </a:cxnLst>
                <a:rect l="0" t="0" r="r" b="b"/>
                <a:pathLst>
                  <a:path w="463" h="294">
                    <a:moveTo>
                      <a:pt x="458" y="40"/>
                    </a:moveTo>
                    <a:lnTo>
                      <a:pt x="398" y="40"/>
                    </a:lnTo>
                    <a:lnTo>
                      <a:pt x="456" y="45"/>
                    </a:lnTo>
                    <a:lnTo>
                      <a:pt x="458" y="4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0252" name="Group 261"/>
            <p:cNvGrpSpPr>
              <a:grpSpLocks/>
            </p:cNvGrpSpPr>
            <p:nvPr/>
          </p:nvGrpSpPr>
          <p:grpSpPr bwMode="auto">
            <a:xfrm>
              <a:off x="2647" y="4410"/>
              <a:ext cx="445" cy="157"/>
              <a:chOff x="2647" y="4410"/>
              <a:chExt cx="445" cy="157"/>
            </a:xfrm>
          </p:grpSpPr>
          <p:sp>
            <p:nvSpPr>
              <p:cNvPr id="10533" name="Freeform 262"/>
              <p:cNvSpPr>
                <a:spLocks/>
              </p:cNvSpPr>
              <p:nvPr/>
            </p:nvSpPr>
            <p:spPr bwMode="auto">
              <a:xfrm>
                <a:off x="2647" y="4410"/>
                <a:ext cx="445" cy="157"/>
              </a:xfrm>
              <a:custGeom>
                <a:avLst/>
                <a:gdLst>
                  <a:gd name="T0" fmla="+- 0 2961 2647"/>
                  <a:gd name="T1" fmla="*/ T0 w 445"/>
                  <a:gd name="T2" fmla="+- 0 4463 4410"/>
                  <a:gd name="T3" fmla="*/ 4463 h 157"/>
                  <a:gd name="T4" fmla="+- 0 2772 2647"/>
                  <a:gd name="T5" fmla="*/ T4 w 445"/>
                  <a:gd name="T6" fmla="+- 0 4463 4410"/>
                  <a:gd name="T7" fmla="*/ 4463 h 157"/>
                  <a:gd name="T8" fmla="+- 0 2839 2647"/>
                  <a:gd name="T9" fmla="*/ T8 w 445"/>
                  <a:gd name="T10" fmla="+- 0 4467 4410"/>
                  <a:gd name="T11" fmla="*/ 4467 h 157"/>
                  <a:gd name="T12" fmla="+- 0 2908 2647"/>
                  <a:gd name="T13" fmla="*/ T12 w 445"/>
                  <a:gd name="T14" fmla="+- 0 4479 4410"/>
                  <a:gd name="T15" fmla="*/ 4479 h 157"/>
                  <a:gd name="T16" fmla="+- 0 2952 2647"/>
                  <a:gd name="T17" fmla="*/ T16 w 445"/>
                  <a:gd name="T18" fmla="+- 0 4497 4410"/>
                  <a:gd name="T19" fmla="*/ 4497 h 157"/>
                  <a:gd name="T20" fmla="+- 0 2996 2647"/>
                  <a:gd name="T21" fmla="*/ T20 w 445"/>
                  <a:gd name="T22" fmla="+- 0 4519 4410"/>
                  <a:gd name="T23" fmla="*/ 4519 h 157"/>
                  <a:gd name="T24" fmla="+- 0 3038 2647"/>
                  <a:gd name="T25" fmla="*/ T24 w 445"/>
                  <a:gd name="T26" fmla="+- 0 4542 4410"/>
                  <a:gd name="T27" fmla="*/ 4542 h 157"/>
                  <a:gd name="T28" fmla="+- 0 3077 2647"/>
                  <a:gd name="T29" fmla="*/ T28 w 445"/>
                  <a:gd name="T30" fmla="+- 0 4564 4410"/>
                  <a:gd name="T31" fmla="*/ 4564 h 157"/>
                  <a:gd name="T32" fmla="+- 0 3090 2647"/>
                  <a:gd name="T33" fmla="*/ T32 w 445"/>
                  <a:gd name="T34" fmla="+- 0 4567 4410"/>
                  <a:gd name="T35" fmla="*/ 4567 h 157"/>
                  <a:gd name="T36" fmla="+- 0 3092 2647"/>
                  <a:gd name="T37" fmla="*/ T36 w 445"/>
                  <a:gd name="T38" fmla="+- 0 4556 4410"/>
                  <a:gd name="T39" fmla="*/ 4556 h 157"/>
                  <a:gd name="T40" fmla="+- 0 3085 2647"/>
                  <a:gd name="T41" fmla="*/ T40 w 445"/>
                  <a:gd name="T42" fmla="+- 0 4540 4410"/>
                  <a:gd name="T43" fmla="*/ 4540 h 157"/>
                  <a:gd name="T44" fmla="+- 0 3070 2647"/>
                  <a:gd name="T45" fmla="*/ T44 w 445"/>
                  <a:gd name="T46" fmla="+- 0 4525 4410"/>
                  <a:gd name="T47" fmla="*/ 4525 h 157"/>
                  <a:gd name="T48" fmla="+- 0 2961 2647"/>
                  <a:gd name="T49" fmla="*/ T48 w 445"/>
                  <a:gd name="T50" fmla="+- 0 4463 4410"/>
                  <a:gd name="T51" fmla="*/ 4463 h 15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445" h="157">
                    <a:moveTo>
                      <a:pt x="314" y="53"/>
                    </a:moveTo>
                    <a:lnTo>
                      <a:pt x="125" y="53"/>
                    </a:lnTo>
                    <a:lnTo>
                      <a:pt x="192" y="57"/>
                    </a:lnTo>
                    <a:lnTo>
                      <a:pt x="261" y="69"/>
                    </a:lnTo>
                    <a:lnTo>
                      <a:pt x="305" y="87"/>
                    </a:lnTo>
                    <a:lnTo>
                      <a:pt x="349" y="109"/>
                    </a:lnTo>
                    <a:lnTo>
                      <a:pt x="391" y="132"/>
                    </a:lnTo>
                    <a:lnTo>
                      <a:pt x="430" y="154"/>
                    </a:lnTo>
                    <a:lnTo>
                      <a:pt x="443" y="157"/>
                    </a:lnTo>
                    <a:lnTo>
                      <a:pt x="445" y="146"/>
                    </a:lnTo>
                    <a:lnTo>
                      <a:pt x="438" y="130"/>
                    </a:lnTo>
                    <a:lnTo>
                      <a:pt x="423" y="115"/>
                    </a:lnTo>
                    <a:lnTo>
                      <a:pt x="314" y="53"/>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34" name="Freeform 263"/>
              <p:cNvSpPr>
                <a:spLocks/>
              </p:cNvSpPr>
              <p:nvPr/>
            </p:nvSpPr>
            <p:spPr bwMode="auto">
              <a:xfrm>
                <a:off x="2647" y="4410"/>
                <a:ext cx="445" cy="157"/>
              </a:xfrm>
              <a:custGeom>
                <a:avLst/>
                <a:gdLst>
                  <a:gd name="T0" fmla="+- 0 2791 2647"/>
                  <a:gd name="T1" fmla="*/ T0 w 445"/>
                  <a:gd name="T2" fmla="+- 0 4410 4410"/>
                  <a:gd name="T3" fmla="*/ 4410 h 157"/>
                  <a:gd name="T4" fmla="+- 0 2702 2647"/>
                  <a:gd name="T5" fmla="*/ T4 w 445"/>
                  <a:gd name="T6" fmla="+- 0 4428 4410"/>
                  <a:gd name="T7" fmla="*/ 4428 h 157"/>
                  <a:gd name="T8" fmla="+- 0 2656 2647"/>
                  <a:gd name="T9" fmla="*/ T8 w 445"/>
                  <a:gd name="T10" fmla="+- 0 4464 4410"/>
                  <a:gd name="T11" fmla="*/ 4464 h 157"/>
                  <a:gd name="T12" fmla="+- 0 2647 2647"/>
                  <a:gd name="T13" fmla="*/ T12 w 445"/>
                  <a:gd name="T14" fmla="+- 0 4471 4410"/>
                  <a:gd name="T15" fmla="*/ 4471 h 157"/>
                  <a:gd name="T16" fmla="+- 0 2658 2647"/>
                  <a:gd name="T17" fmla="*/ T16 w 445"/>
                  <a:gd name="T18" fmla="+- 0 4484 4410"/>
                  <a:gd name="T19" fmla="*/ 4484 h 157"/>
                  <a:gd name="T20" fmla="+- 0 2711 2647"/>
                  <a:gd name="T21" fmla="*/ T20 w 445"/>
                  <a:gd name="T22" fmla="+- 0 4468 4410"/>
                  <a:gd name="T23" fmla="*/ 4468 h 157"/>
                  <a:gd name="T24" fmla="+- 0 2772 2647"/>
                  <a:gd name="T25" fmla="*/ T24 w 445"/>
                  <a:gd name="T26" fmla="+- 0 4463 4410"/>
                  <a:gd name="T27" fmla="*/ 4463 h 157"/>
                  <a:gd name="T28" fmla="+- 0 2961 2647"/>
                  <a:gd name="T29" fmla="*/ T28 w 445"/>
                  <a:gd name="T30" fmla="+- 0 4463 4410"/>
                  <a:gd name="T31" fmla="*/ 4463 h 157"/>
                  <a:gd name="T32" fmla="+- 0 2954 2647"/>
                  <a:gd name="T33" fmla="*/ T32 w 445"/>
                  <a:gd name="T34" fmla="+- 0 4458 4410"/>
                  <a:gd name="T35" fmla="*/ 4458 h 157"/>
                  <a:gd name="T36" fmla="+- 0 2862 2647"/>
                  <a:gd name="T37" fmla="*/ T36 w 445"/>
                  <a:gd name="T38" fmla="+- 0 4422 4410"/>
                  <a:gd name="T39" fmla="*/ 4422 h 157"/>
                  <a:gd name="T40" fmla="+- 0 2791 2647"/>
                  <a:gd name="T41" fmla="*/ T40 w 445"/>
                  <a:gd name="T42" fmla="+- 0 4410 4410"/>
                  <a:gd name="T43" fmla="*/ 4410 h 15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445" h="157">
                    <a:moveTo>
                      <a:pt x="144" y="0"/>
                    </a:moveTo>
                    <a:lnTo>
                      <a:pt x="55" y="18"/>
                    </a:lnTo>
                    <a:lnTo>
                      <a:pt x="9" y="54"/>
                    </a:lnTo>
                    <a:lnTo>
                      <a:pt x="0" y="61"/>
                    </a:lnTo>
                    <a:lnTo>
                      <a:pt x="11" y="74"/>
                    </a:lnTo>
                    <a:lnTo>
                      <a:pt x="64" y="58"/>
                    </a:lnTo>
                    <a:lnTo>
                      <a:pt x="125" y="53"/>
                    </a:lnTo>
                    <a:lnTo>
                      <a:pt x="314" y="53"/>
                    </a:lnTo>
                    <a:lnTo>
                      <a:pt x="307" y="48"/>
                    </a:lnTo>
                    <a:lnTo>
                      <a:pt x="215" y="12"/>
                    </a:lnTo>
                    <a:lnTo>
                      <a:pt x="144"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0253" name="Group 264"/>
            <p:cNvGrpSpPr>
              <a:grpSpLocks/>
            </p:cNvGrpSpPr>
            <p:nvPr/>
          </p:nvGrpSpPr>
          <p:grpSpPr bwMode="auto">
            <a:xfrm>
              <a:off x="2637" y="4533"/>
              <a:ext cx="531" cy="403"/>
              <a:chOff x="2637" y="4533"/>
              <a:chExt cx="531" cy="403"/>
            </a:xfrm>
          </p:grpSpPr>
          <p:sp>
            <p:nvSpPr>
              <p:cNvPr id="10532" name="Freeform 265"/>
              <p:cNvSpPr>
                <a:spLocks/>
              </p:cNvSpPr>
              <p:nvPr/>
            </p:nvSpPr>
            <p:spPr bwMode="auto">
              <a:xfrm>
                <a:off x="2637" y="4533"/>
                <a:ext cx="531" cy="403"/>
              </a:xfrm>
              <a:custGeom>
                <a:avLst/>
                <a:gdLst>
                  <a:gd name="T0" fmla="+- 0 2797 2637"/>
                  <a:gd name="T1" fmla="*/ T0 w 531"/>
                  <a:gd name="T2" fmla="+- 0 4533 4533"/>
                  <a:gd name="T3" fmla="*/ 4533 h 403"/>
                  <a:gd name="T4" fmla="+- 0 2740 2637"/>
                  <a:gd name="T5" fmla="*/ T4 w 531"/>
                  <a:gd name="T6" fmla="+- 0 4541 4533"/>
                  <a:gd name="T7" fmla="*/ 4541 h 403"/>
                  <a:gd name="T8" fmla="+- 0 2692 2637"/>
                  <a:gd name="T9" fmla="*/ T8 w 531"/>
                  <a:gd name="T10" fmla="+- 0 4564 4533"/>
                  <a:gd name="T11" fmla="*/ 4564 h 403"/>
                  <a:gd name="T12" fmla="+- 0 2656 2637"/>
                  <a:gd name="T13" fmla="*/ T12 w 531"/>
                  <a:gd name="T14" fmla="+- 0 4603 4533"/>
                  <a:gd name="T15" fmla="*/ 4603 h 403"/>
                  <a:gd name="T16" fmla="+- 0 2637 2637"/>
                  <a:gd name="T17" fmla="*/ T16 w 531"/>
                  <a:gd name="T18" fmla="+- 0 4684 4533"/>
                  <a:gd name="T19" fmla="*/ 4684 h 403"/>
                  <a:gd name="T20" fmla="+- 0 2645 2637"/>
                  <a:gd name="T21" fmla="*/ T20 w 531"/>
                  <a:gd name="T22" fmla="+- 0 4780 4533"/>
                  <a:gd name="T23" fmla="*/ 4780 h 403"/>
                  <a:gd name="T24" fmla="+- 0 2672 2637"/>
                  <a:gd name="T25" fmla="*/ T24 w 531"/>
                  <a:gd name="T26" fmla="+- 0 4863 4533"/>
                  <a:gd name="T27" fmla="*/ 4863 h 403"/>
                  <a:gd name="T28" fmla="+- 0 2738 2637"/>
                  <a:gd name="T29" fmla="*/ T28 w 531"/>
                  <a:gd name="T30" fmla="+- 0 4913 4533"/>
                  <a:gd name="T31" fmla="*/ 4913 h 403"/>
                  <a:gd name="T32" fmla="+- 0 2867 2637"/>
                  <a:gd name="T33" fmla="*/ T32 w 531"/>
                  <a:gd name="T34" fmla="+- 0 4934 4533"/>
                  <a:gd name="T35" fmla="*/ 4934 h 403"/>
                  <a:gd name="T36" fmla="+- 0 2947 2637"/>
                  <a:gd name="T37" fmla="*/ T36 w 531"/>
                  <a:gd name="T38" fmla="+- 0 4936 4533"/>
                  <a:gd name="T39" fmla="*/ 4936 h 403"/>
                  <a:gd name="T40" fmla="+- 0 3026 2637"/>
                  <a:gd name="T41" fmla="*/ T40 w 531"/>
                  <a:gd name="T42" fmla="+- 0 4924 4533"/>
                  <a:gd name="T43" fmla="*/ 4924 h 403"/>
                  <a:gd name="T44" fmla="+- 0 3096 2637"/>
                  <a:gd name="T45" fmla="*/ T44 w 531"/>
                  <a:gd name="T46" fmla="+- 0 4893 4533"/>
                  <a:gd name="T47" fmla="*/ 4893 h 403"/>
                  <a:gd name="T48" fmla="+- 0 3150 2637"/>
                  <a:gd name="T49" fmla="*/ T48 w 531"/>
                  <a:gd name="T50" fmla="+- 0 4838 4533"/>
                  <a:gd name="T51" fmla="*/ 4838 h 403"/>
                  <a:gd name="T52" fmla="+- 0 3167 2637"/>
                  <a:gd name="T53" fmla="*/ T52 w 531"/>
                  <a:gd name="T54" fmla="+- 0 4790 4533"/>
                  <a:gd name="T55" fmla="*/ 4790 h 403"/>
                  <a:gd name="T56" fmla="+- 0 3161 2637"/>
                  <a:gd name="T57" fmla="*/ T56 w 531"/>
                  <a:gd name="T58" fmla="+- 0 4742 4533"/>
                  <a:gd name="T59" fmla="*/ 4742 h 403"/>
                  <a:gd name="T60" fmla="+- 0 3099 2637"/>
                  <a:gd name="T61" fmla="*/ T60 w 531"/>
                  <a:gd name="T62" fmla="+- 0 4651 4533"/>
                  <a:gd name="T63" fmla="*/ 4651 h 403"/>
                  <a:gd name="T64" fmla="+- 0 3048 2637"/>
                  <a:gd name="T65" fmla="*/ T64 w 531"/>
                  <a:gd name="T66" fmla="+- 0 4611 4533"/>
                  <a:gd name="T67" fmla="*/ 4611 h 403"/>
                  <a:gd name="T68" fmla="+- 0 2989 2637"/>
                  <a:gd name="T69" fmla="*/ T68 w 531"/>
                  <a:gd name="T70" fmla="+- 0 4578 4533"/>
                  <a:gd name="T71" fmla="*/ 4578 h 403"/>
                  <a:gd name="T72" fmla="+- 0 2925 2637"/>
                  <a:gd name="T73" fmla="*/ T72 w 531"/>
                  <a:gd name="T74" fmla="+- 0 4553 4533"/>
                  <a:gd name="T75" fmla="*/ 4553 h 403"/>
                  <a:gd name="T76" fmla="+- 0 2860 2637"/>
                  <a:gd name="T77" fmla="*/ T76 w 531"/>
                  <a:gd name="T78" fmla="+- 0 4537 4533"/>
                  <a:gd name="T79" fmla="*/ 4537 h 403"/>
                  <a:gd name="T80" fmla="+- 0 2797 2637"/>
                  <a:gd name="T81" fmla="*/ T80 w 531"/>
                  <a:gd name="T82" fmla="+- 0 4533 4533"/>
                  <a:gd name="T83" fmla="*/ 4533 h 40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531" h="403">
                    <a:moveTo>
                      <a:pt x="160" y="0"/>
                    </a:moveTo>
                    <a:lnTo>
                      <a:pt x="103" y="8"/>
                    </a:lnTo>
                    <a:lnTo>
                      <a:pt x="55" y="31"/>
                    </a:lnTo>
                    <a:lnTo>
                      <a:pt x="19" y="70"/>
                    </a:lnTo>
                    <a:lnTo>
                      <a:pt x="0" y="151"/>
                    </a:lnTo>
                    <a:lnTo>
                      <a:pt x="8" y="247"/>
                    </a:lnTo>
                    <a:lnTo>
                      <a:pt x="35" y="330"/>
                    </a:lnTo>
                    <a:lnTo>
                      <a:pt x="101" y="380"/>
                    </a:lnTo>
                    <a:lnTo>
                      <a:pt x="230" y="401"/>
                    </a:lnTo>
                    <a:lnTo>
                      <a:pt x="310" y="403"/>
                    </a:lnTo>
                    <a:lnTo>
                      <a:pt x="389" y="391"/>
                    </a:lnTo>
                    <a:lnTo>
                      <a:pt x="459" y="360"/>
                    </a:lnTo>
                    <a:lnTo>
                      <a:pt x="513" y="305"/>
                    </a:lnTo>
                    <a:lnTo>
                      <a:pt x="530" y="257"/>
                    </a:lnTo>
                    <a:lnTo>
                      <a:pt x="524" y="209"/>
                    </a:lnTo>
                    <a:lnTo>
                      <a:pt x="462" y="118"/>
                    </a:lnTo>
                    <a:lnTo>
                      <a:pt x="411" y="78"/>
                    </a:lnTo>
                    <a:lnTo>
                      <a:pt x="352" y="45"/>
                    </a:lnTo>
                    <a:lnTo>
                      <a:pt x="288" y="20"/>
                    </a:lnTo>
                    <a:lnTo>
                      <a:pt x="223" y="4"/>
                    </a:lnTo>
                    <a:lnTo>
                      <a:pt x="16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0254" name="Group 266"/>
            <p:cNvGrpSpPr>
              <a:grpSpLocks/>
            </p:cNvGrpSpPr>
            <p:nvPr/>
          </p:nvGrpSpPr>
          <p:grpSpPr bwMode="auto">
            <a:xfrm>
              <a:off x="2674" y="4570"/>
              <a:ext cx="453" cy="226"/>
              <a:chOff x="2674" y="4570"/>
              <a:chExt cx="453" cy="226"/>
            </a:xfrm>
          </p:grpSpPr>
          <p:sp>
            <p:nvSpPr>
              <p:cNvPr id="10591" name="Freeform 267"/>
              <p:cNvSpPr>
                <a:spLocks/>
              </p:cNvSpPr>
              <p:nvPr/>
            </p:nvSpPr>
            <p:spPr bwMode="auto">
              <a:xfrm>
                <a:off x="2674" y="4570"/>
                <a:ext cx="453" cy="226"/>
              </a:xfrm>
              <a:custGeom>
                <a:avLst/>
                <a:gdLst>
                  <a:gd name="T0" fmla="+- 0 3074 2674"/>
                  <a:gd name="T1" fmla="*/ T0 w 453"/>
                  <a:gd name="T2" fmla="+- 0 4677 4570"/>
                  <a:gd name="T3" fmla="*/ 4677 h 226"/>
                  <a:gd name="T4" fmla="+- 0 2826 2674"/>
                  <a:gd name="T5" fmla="*/ T4 w 453"/>
                  <a:gd name="T6" fmla="+- 0 4677 4570"/>
                  <a:gd name="T7" fmla="*/ 4677 h 226"/>
                  <a:gd name="T8" fmla="+- 0 2901 2674"/>
                  <a:gd name="T9" fmla="*/ T8 w 453"/>
                  <a:gd name="T10" fmla="+- 0 4686 4570"/>
                  <a:gd name="T11" fmla="*/ 4686 h 226"/>
                  <a:gd name="T12" fmla="+- 0 2980 2674"/>
                  <a:gd name="T13" fmla="*/ T12 w 453"/>
                  <a:gd name="T14" fmla="+- 0 4707 4570"/>
                  <a:gd name="T15" fmla="*/ 4707 h 226"/>
                  <a:gd name="T16" fmla="+- 0 3057 2674"/>
                  <a:gd name="T17" fmla="*/ T16 w 453"/>
                  <a:gd name="T18" fmla="+- 0 4743 4570"/>
                  <a:gd name="T19" fmla="*/ 4743 h 226"/>
                  <a:gd name="T20" fmla="+- 0 3127 2674"/>
                  <a:gd name="T21" fmla="*/ T20 w 453"/>
                  <a:gd name="T22" fmla="+- 0 4796 4570"/>
                  <a:gd name="T23" fmla="*/ 4796 h 226"/>
                  <a:gd name="T24" fmla="+- 0 3124 2674"/>
                  <a:gd name="T25" fmla="*/ T24 w 453"/>
                  <a:gd name="T26" fmla="+- 0 4747 4570"/>
                  <a:gd name="T27" fmla="*/ 4747 h 226"/>
                  <a:gd name="T28" fmla="+- 0 3097 2674"/>
                  <a:gd name="T29" fmla="*/ T28 w 453"/>
                  <a:gd name="T30" fmla="+- 0 4700 4570"/>
                  <a:gd name="T31" fmla="*/ 4700 h 226"/>
                  <a:gd name="T32" fmla="+- 0 3074 2674"/>
                  <a:gd name="T33" fmla="*/ T32 w 453"/>
                  <a:gd name="T34" fmla="+- 0 4677 4570"/>
                  <a:gd name="T35" fmla="*/ 4677 h 22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453" h="226">
                    <a:moveTo>
                      <a:pt x="400" y="107"/>
                    </a:moveTo>
                    <a:lnTo>
                      <a:pt x="152" y="107"/>
                    </a:lnTo>
                    <a:lnTo>
                      <a:pt x="227" y="116"/>
                    </a:lnTo>
                    <a:lnTo>
                      <a:pt x="306" y="137"/>
                    </a:lnTo>
                    <a:lnTo>
                      <a:pt x="383" y="173"/>
                    </a:lnTo>
                    <a:lnTo>
                      <a:pt x="453" y="226"/>
                    </a:lnTo>
                    <a:lnTo>
                      <a:pt x="450" y="177"/>
                    </a:lnTo>
                    <a:lnTo>
                      <a:pt x="423" y="130"/>
                    </a:lnTo>
                    <a:lnTo>
                      <a:pt x="400" y="107"/>
                    </a:lnTo>
                    <a:close/>
                  </a:path>
                </a:pathLst>
              </a:custGeom>
              <a:solidFill>
                <a:srgbClr val="FBF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31" name="Freeform 268"/>
              <p:cNvSpPr>
                <a:spLocks/>
              </p:cNvSpPr>
              <p:nvPr/>
            </p:nvSpPr>
            <p:spPr bwMode="auto">
              <a:xfrm>
                <a:off x="2674" y="4570"/>
                <a:ext cx="453" cy="226"/>
              </a:xfrm>
              <a:custGeom>
                <a:avLst/>
                <a:gdLst>
                  <a:gd name="T0" fmla="+- 0 2798 2674"/>
                  <a:gd name="T1" fmla="*/ T0 w 453"/>
                  <a:gd name="T2" fmla="+- 0 4570 4570"/>
                  <a:gd name="T3" fmla="*/ 4570 h 226"/>
                  <a:gd name="T4" fmla="+- 0 2696 2674"/>
                  <a:gd name="T5" fmla="*/ T4 w 453"/>
                  <a:gd name="T6" fmla="+- 0 4611 4570"/>
                  <a:gd name="T7" fmla="*/ 4611 h 226"/>
                  <a:gd name="T8" fmla="+- 0 2675 2674"/>
                  <a:gd name="T9" fmla="*/ T8 w 453"/>
                  <a:gd name="T10" fmla="+- 0 4676 4570"/>
                  <a:gd name="T11" fmla="*/ 4676 h 226"/>
                  <a:gd name="T12" fmla="+- 0 2674 2674"/>
                  <a:gd name="T13" fmla="*/ T12 w 453"/>
                  <a:gd name="T14" fmla="+- 0 4700 4570"/>
                  <a:gd name="T15" fmla="*/ 4700 h 226"/>
                  <a:gd name="T16" fmla="+- 0 2707 2674"/>
                  <a:gd name="T17" fmla="*/ T16 w 453"/>
                  <a:gd name="T18" fmla="+- 0 4687 4570"/>
                  <a:gd name="T19" fmla="*/ 4687 h 226"/>
                  <a:gd name="T20" fmla="+- 0 2759 2674"/>
                  <a:gd name="T21" fmla="*/ T20 w 453"/>
                  <a:gd name="T22" fmla="+- 0 4678 4570"/>
                  <a:gd name="T23" fmla="*/ 4678 h 226"/>
                  <a:gd name="T24" fmla="+- 0 2826 2674"/>
                  <a:gd name="T25" fmla="*/ T24 w 453"/>
                  <a:gd name="T26" fmla="+- 0 4677 4570"/>
                  <a:gd name="T27" fmla="*/ 4677 h 226"/>
                  <a:gd name="T28" fmla="+- 0 3074 2674"/>
                  <a:gd name="T29" fmla="*/ T28 w 453"/>
                  <a:gd name="T30" fmla="+- 0 4677 4570"/>
                  <a:gd name="T31" fmla="*/ 4677 h 226"/>
                  <a:gd name="T32" fmla="+- 0 3053 2674"/>
                  <a:gd name="T33" fmla="*/ T32 w 453"/>
                  <a:gd name="T34" fmla="+- 0 4657 4570"/>
                  <a:gd name="T35" fmla="*/ 4657 h 226"/>
                  <a:gd name="T36" fmla="+- 0 2995 2674"/>
                  <a:gd name="T37" fmla="*/ T36 w 453"/>
                  <a:gd name="T38" fmla="+- 0 4620 4570"/>
                  <a:gd name="T39" fmla="*/ 4620 h 226"/>
                  <a:gd name="T40" fmla="+- 0 2930 2674"/>
                  <a:gd name="T41" fmla="*/ T40 w 453"/>
                  <a:gd name="T42" fmla="+- 0 4592 4570"/>
                  <a:gd name="T43" fmla="*/ 4592 h 226"/>
                  <a:gd name="T44" fmla="+- 0 2863 2674"/>
                  <a:gd name="T45" fmla="*/ T44 w 453"/>
                  <a:gd name="T46" fmla="+- 0 4575 4570"/>
                  <a:gd name="T47" fmla="*/ 4575 h 226"/>
                  <a:gd name="T48" fmla="+- 0 2798 2674"/>
                  <a:gd name="T49" fmla="*/ T48 w 453"/>
                  <a:gd name="T50" fmla="+- 0 4570 4570"/>
                  <a:gd name="T51" fmla="*/ 4570 h 22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453" h="226">
                    <a:moveTo>
                      <a:pt x="124" y="0"/>
                    </a:moveTo>
                    <a:lnTo>
                      <a:pt x="22" y="41"/>
                    </a:lnTo>
                    <a:lnTo>
                      <a:pt x="1" y="106"/>
                    </a:lnTo>
                    <a:lnTo>
                      <a:pt x="0" y="130"/>
                    </a:lnTo>
                    <a:lnTo>
                      <a:pt x="33" y="117"/>
                    </a:lnTo>
                    <a:lnTo>
                      <a:pt x="85" y="108"/>
                    </a:lnTo>
                    <a:lnTo>
                      <a:pt x="152" y="107"/>
                    </a:lnTo>
                    <a:lnTo>
                      <a:pt x="400" y="107"/>
                    </a:lnTo>
                    <a:lnTo>
                      <a:pt x="379" y="87"/>
                    </a:lnTo>
                    <a:lnTo>
                      <a:pt x="321" y="50"/>
                    </a:lnTo>
                    <a:lnTo>
                      <a:pt x="256" y="22"/>
                    </a:lnTo>
                    <a:lnTo>
                      <a:pt x="189" y="5"/>
                    </a:lnTo>
                    <a:lnTo>
                      <a:pt x="124" y="0"/>
                    </a:lnTo>
                    <a:close/>
                  </a:path>
                </a:pathLst>
              </a:custGeom>
              <a:solidFill>
                <a:srgbClr val="FBF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0255" name="Group 269"/>
            <p:cNvGrpSpPr>
              <a:grpSpLocks/>
            </p:cNvGrpSpPr>
            <p:nvPr/>
          </p:nvGrpSpPr>
          <p:grpSpPr bwMode="auto">
            <a:xfrm>
              <a:off x="2678" y="4729"/>
              <a:ext cx="432" cy="170"/>
              <a:chOff x="2678" y="4729"/>
              <a:chExt cx="432" cy="170"/>
            </a:xfrm>
          </p:grpSpPr>
          <p:sp>
            <p:nvSpPr>
              <p:cNvPr id="10590" name="Freeform 270"/>
              <p:cNvSpPr>
                <a:spLocks/>
              </p:cNvSpPr>
              <p:nvPr/>
            </p:nvSpPr>
            <p:spPr bwMode="auto">
              <a:xfrm>
                <a:off x="2678" y="4729"/>
                <a:ext cx="432" cy="170"/>
              </a:xfrm>
              <a:custGeom>
                <a:avLst/>
                <a:gdLst>
                  <a:gd name="T0" fmla="+- 0 2781 2678"/>
                  <a:gd name="T1" fmla="*/ T0 w 432"/>
                  <a:gd name="T2" fmla="+- 0 4729 4729"/>
                  <a:gd name="T3" fmla="*/ 4729 h 170"/>
                  <a:gd name="T4" fmla="+- 0 2718 2678"/>
                  <a:gd name="T5" fmla="*/ T4 w 432"/>
                  <a:gd name="T6" fmla="+- 0 4738 4729"/>
                  <a:gd name="T7" fmla="*/ 4738 h 170"/>
                  <a:gd name="T8" fmla="+- 0 2678 2678"/>
                  <a:gd name="T9" fmla="*/ T8 w 432"/>
                  <a:gd name="T10" fmla="+- 0 4754 4729"/>
                  <a:gd name="T11" fmla="*/ 4754 h 170"/>
                  <a:gd name="T12" fmla="+- 0 2683 2678"/>
                  <a:gd name="T13" fmla="*/ T12 w 432"/>
                  <a:gd name="T14" fmla="+- 0 4788 4729"/>
                  <a:gd name="T15" fmla="*/ 4788 h 170"/>
                  <a:gd name="T16" fmla="+- 0 2705 2678"/>
                  <a:gd name="T17" fmla="*/ T16 w 432"/>
                  <a:gd name="T18" fmla="+- 0 4847 4729"/>
                  <a:gd name="T19" fmla="*/ 4847 h 170"/>
                  <a:gd name="T20" fmla="+- 0 2807 2678"/>
                  <a:gd name="T21" fmla="*/ T20 w 432"/>
                  <a:gd name="T22" fmla="+- 0 4890 4729"/>
                  <a:gd name="T23" fmla="*/ 4890 h 170"/>
                  <a:gd name="T24" fmla="+- 0 2887 2678"/>
                  <a:gd name="T25" fmla="*/ T24 w 432"/>
                  <a:gd name="T26" fmla="+- 0 4898 4729"/>
                  <a:gd name="T27" fmla="*/ 4898 h 170"/>
                  <a:gd name="T28" fmla="+- 0 2974 2678"/>
                  <a:gd name="T29" fmla="*/ T28 w 432"/>
                  <a:gd name="T30" fmla="+- 0 4898 4729"/>
                  <a:gd name="T31" fmla="*/ 4898 h 170"/>
                  <a:gd name="T32" fmla="+- 0 3053 2678"/>
                  <a:gd name="T33" fmla="*/ T32 w 432"/>
                  <a:gd name="T34" fmla="+- 0 4880 4729"/>
                  <a:gd name="T35" fmla="*/ 4880 h 170"/>
                  <a:gd name="T36" fmla="+- 0 3110 2678"/>
                  <a:gd name="T37" fmla="*/ T36 w 432"/>
                  <a:gd name="T38" fmla="+- 0 4839 4729"/>
                  <a:gd name="T39" fmla="*/ 4839 h 170"/>
                  <a:gd name="T40" fmla="+- 0 3032 2678"/>
                  <a:gd name="T41" fmla="*/ T40 w 432"/>
                  <a:gd name="T42" fmla="+- 0 4781 4729"/>
                  <a:gd name="T43" fmla="*/ 4781 h 170"/>
                  <a:gd name="T44" fmla="+- 0 2945 2678"/>
                  <a:gd name="T45" fmla="*/ T44 w 432"/>
                  <a:gd name="T46" fmla="+- 0 4746 4729"/>
                  <a:gd name="T47" fmla="*/ 4746 h 170"/>
                  <a:gd name="T48" fmla="+- 0 2859 2678"/>
                  <a:gd name="T49" fmla="*/ T48 w 432"/>
                  <a:gd name="T50" fmla="+- 0 4730 4729"/>
                  <a:gd name="T51" fmla="*/ 4730 h 170"/>
                  <a:gd name="T52" fmla="+- 0 2781 2678"/>
                  <a:gd name="T53" fmla="*/ T52 w 432"/>
                  <a:gd name="T54" fmla="+- 0 4729 4729"/>
                  <a:gd name="T55" fmla="*/ 4729 h 17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432" h="170">
                    <a:moveTo>
                      <a:pt x="103" y="0"/>
                    </a:moveTo>
                    <a:lnTo>
                      <a:pt x="40" y="9"/>
                    </a:lnTo>
                    <a:lnTo>
                      <a:pt x="0" y="25"/>
                    </a:lnTo>
                    <a:lnTo>
                      <a:pt x="5" y="59"/>
                    </a:lnTo>
                    <a:lnTo>
                      <a:pt x="27" y="118"/>
                    </a:lnTo>
                    <a:lnTo>
                      <a:pt x="129" y="161"/>
                    </a:lnTo>
                    <a:lnTo>
                      <a:pt x="209" y="169"/>
                    </a:lnTo>
                    <a:lnTo>
                      <a:pt x="296" y="169"/>
                    </a:lnTo>
                    <a:lnTo>
                      <a:pt x="375" y="151"/>
                    </a:lnTo>
                    <a:lnTo>
                      <a:pt x="432" y="110"/>
                    </a:lnTo>
                    <a:lnTo>
                      <a:pt x="354" y="52"/>
                    </a:lnTo>
                    <a:lnTo>
                      <a:pt x="267" y="17"/>
                    </a:lnTo>
                    <a:lnTo>
                      <a:pt x="181" y="1"/>
                    </a:lnTo>
                    <a:lnTo>
                      <a:pt x="10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511" name="Picture 271"/>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2778" y="4735"/>
                <a:ext cx="160"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256" name="Group 272"/>
            <p:cNvGrpSpPr>
              <a:grpSpLocks/>
            </p:cNvGrpSpPr>
            <p:nvPr/>
          </p:nvGrpSpPr>
          <p:grpSpPr bwMode="auto">
            <a:xfrm>
              <a:off x="1759" y="4668"/>
              <a:ext cx="497" cy="452"/>
              <a:chOff x="1759" y="4668"/>
              <a:chExt cx="497" cy="452"/>
            </a:xfrm>
          </p:grpSpPr>
          <p:sp>
            <p:nvSpPr>
              <p:cNvPr id="10589" name="Freeform 273"/>
              <p:cNvSpPr>
                <a:spLocks/>
              </p:cNvSpPr>
              <p:nvPr/>
            </p:nvSpPr>
            <p:spPr bwMode="auto">
              <a:xfrm>
                <a:off x="1759" y="4668"/>
                <a:ext cx="497" cy="452"/>
              </a:xfrm>
              <a:custGeom>
                <a:avLst/>
                <a:gdLst>
                  <a:gd name="T0" fmla="+- 0 2084 1759"/>
                  <a:gd name="T1" fmla="*/ T0 w 497"/>
                  <a:gd name="T2" fmla="+- 0 4668 4668"/>
                  <a:gd name="T3" fmla="*/ 4668 h 452"/>
                  <a:gd name="T4" fmla="+- 0 1971 1759"/>
                  <a:gd name="T5" fmla="*/ T4 w 497"/>
                  <a:gd name="T6" fmla="+- 0 4704 4668"/>
                  <a:gd name="T7" fmla="*/ 4704 h 452"/>
                  <a:gd name="T8" fmla="+- 0 1916 1759"/>
                  <a:gd name="T9" fmla="*/ T8 w 497"/>
                  <a:gd name="T10" fmla="+- 0 4741 4668"/>
                  <a:gd name="T11" fmla="*/ 4741 h 452"/>
                  <a:gd name="T12" fmla="+- 0 1865 1759"/>
                  <a:gd name="T13" fmla="*/ T12 w 497"/>
                  <a:gd name="T14" fmla="+- 0 4785 4668"/>
                  <a:gd name="T15" fmla="*/ 4785 h 452"/>
                  <a:gd name="T16" fmla="+- 0 1821 1759"/>
                  <a:gd name="T17" fmla="*/ T16 w 497"/>
                  <a:gd name="T18" fmla="+- 0 4836 4668"/>
                  <a:gd name="T19" fmla="*/ 4836 h 452"/>
                  <a:gd name="T20" fmla="+- 0 1787 1759"/>
                  <a:gd name="T21" fmla="*/ T20 w 497"/>
                  <a:gd name="T22" fmla="+- 0 4889 4668"/>
                  <a:gd name="T23" fmla="*/ 4889 h 452"/>
                  <a:gd name="T24" fmla="+- 0 1759 1759"/>
                  <a:gd name="T25" fmla="*/ T24 w 497"/>
                  <a:gd name="T26" fmla="+- 0 4995 4668"/>
                  <a:gd name="T27" fmla="*/ 4995 h 452"/>
                  <a:gd name="T28" fmla="+- 0 1770 1759"/>
                  <a:gd name="T29" fmla="*/ T28 w 497"/>
                  <a:gd name="T30" fmla="+- 0 5041 4668"/>
                  <a:gd name="T31" fmla="*/ 5041 h 452"/>
                  <a:gd name="T32" fmla="+- 0 1801 1759"/>
                  <a:gd name="T33" fmla="*/ T32 w 497"/>
                  <a:gd name="T34" fmla="+- 0 5080 4668"/>
                  <a:gd name="T35" fmla="*/ 5080 h 452"/>
                  <a:gd name="T36" fmla="+- 0 1869 1759"/>
                  <a:gd name="T37" fmla="*/ T36 w 497"/>
                  <a:gd name="T38" fmla="+- 0 5114 4668"/>
                  <a:gd name="T39" fmla="*/ 5114 h 452"/>
                  <a:gd name="T40" fmla="+- 0 1945 1759"/>
                  <a:gd name="T41" fmla="*/ T40 w 497"/>
                  <a:gd name="T42" fmla="+- 0 5119 4668"/>
                  <a:gd name="T43" fmla="*/ 5119 h 452"/>
                  <a:gd name="T44" fmla="+- 0 2023 1759"/>
                  <a:gd name="T45" fmla="*/ T44 w 497"/>
                  <a:gd name="T46" fmla="+- 0 5104 4668"/>
                  <a:gd name="T47" fmla="*/ 5104 h 452"/>
                  <a:gd name="T48" fmla="+- 0 2097 1759"/>
                  <a:gd name="T49" fmla="*/ T48 w 497"/>
                  <a:gd name="T50" fmla="+- 0 5076 4668"/>
                  <a:gd name="T51" fmla="*/ 5076 h 452"/>
                  <a:gd name="T52" fmla="+- 0 2161 1759"/>
                  <a:gd name="T53" fmla="*/ T52 w 497"/>
                  <a:gd name="T54" fmla="+- 0 5044 4668"/>
                  <a:gd name="T55" fmla="*/ 5044 h 452"/>
                  <a:gd name="T56" fmla="+- 0 2238 1759"/>
                  <a:gd name="T57" fmla="*/ T56 w 497"/>
                  <a:gd name="T58" fmla="+- 0 4994 4668"/>
                  <a:gd name="T59" fmla="*/ 4994 h 452"/>
                  <a:gd name="T60" fmla="+- 0 2255 1759"/>
                  <a:gd name="T61" fmla="*/ T60 w 497"/>
                  <a:gd name="T62" fmla="+- 0 4945 4668"/>
                  <a:gd name="T63" fmla="*/ 4945 h 452"/>
                  <a:gd name="T64" fmla="+- 0 2252 1759"/>
                  <a:gd name="T65" fmla="*/ T64 w 497"/>
                  <a:gd name="T66" fmla="+- 0 4859 4668"/>
                  <a:gd name="T67" fmla="*/ 4859 h 452"/>
                  <a:gd name="T68" fmla="+- 0 2228 1759"/>
                  <a:gd name="T69" fmla="*/ T68 w 497"/>
                  <a:gd name="T70" fmla="+- 0 4767 4668"/>
                  <a:gd name="T71" fmla="*/ 4767 h 452"/>
                  <a:gd name="T72" fmla="+- 0 2183 1759"/>
                  <a:gd name="T73" fmla="*/ T72 w 497"/>
                  <a:gd name="T74" fmla="+- 0 4698 4668"/>
                  <a:gd name="T75" fmla="*/ 4698 h 452"/>
                  <a:gd name="T76" fmla="+- 0 2137 1759"/>
                  <a:gd name="T77" fmla="*/ T76 w 497"/>
                  <a:gd name="T78" fmla="+- 0 4673 4668"/>
                  <a:gd name="T79" fmla="*/ 4673 h 452"/>
                  <a:gd name="T80" fmla="+- 0 2084 1759"/>
                  <a:gd name="T81" fmla="*/ T80 w 497"/>
                  <a:gd name="T82" fmla="+- 0 4668 4668"/>
                  <a:gd name="T83" fmla="*/ 4668 h 45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497" h="452">
                    <a:moveTo>
                      <a:pt x="325" y="0"/>
                    </a:moveTo>
                    <a:lnTo>
                      <a:pt x="212" y="36"/>
                    </a:lnTo>
                    <a:lnTo>
                      <a:pt x="157" y="73"/>
                    </a:lnTo>
                    <a:lnTo>
                      <a:pt x="106" y="117"/>
                    </a:lnTo>
                    <a:lnTo>
                      <a:pt x="62" y="168"/>
                    </a:lnTo>
                    <a:lnTo>
                      <a:pt x="28" y="221"/>
                    </a:lnTo>
                    <a:lnTo>
                      <a:pt x="0" y="327"/>
                    </a:lnTo>
                    <a:lnTo>
                      <a:pt x="11" y="373"/>
                    </a:lnTo>
                    <a:lnTo>
                      <a:pt x="42" y="412"/>
                    </a:lnTo>
                    <a:lnTo>
                      <a:pt x="110" y="446"/>
                    </a:lnTo>
                    <a:lnTo>
                      <a:pt x="186" y="451"/>
                    </a:lnTo>
                    <a:lnTo>
                      <a:pt x="264" y="436"/>
                    </a:lnTo>
                    <a:lnTo>
                      <a:pt x="338" y="408"/>
                    </a:lnTo>
                    <a:lnTo>
                      <a:pt x="402" y="376"/>
                    </a:lnTo>
                    <a:lnTo>
                      <a:pt x="479" y="326"/>
                    </a:lnTo>
                    <a:lnTo>
                      <a:pt x="496" y="277"/>
                    </a:lnTo>
                    <a:lnTo>
                      <a:pt x="493" y="191"/>
                    </a:lnTo>
                    <a:lnTo>
                      <a:pt x="469" y="99"/>
                    </a:lnTo>
                    <a:lnTo>
                      <a:pt x="424" y="30"/>
                    </a:lnTo>
                    <a:lnTo>
                      <a:pt x="378" y="5"/>
                    </a:lnTo>
                    <a:lnTo>
                      <a:pt x="325"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0257" name="Group 274"/>
            <p:cNvGrpSpPr>
              <a:grpSpLocks/>
            </p:cNvGrpSpPr>
            <p:nvPr/>
          </p:nvGrpSpPr>
          <p:grpSpPr bwMode="auto">
            <a:xfrm>
              <a:off x="1793" y="4704"/>
              <a:ext cx="408" cy="332"/>
              <a:chOff x="1793" y="4704"/>
              <a:chExt cx="408" cy="332"/>
            </a:xfrm>
          </p:grpSpPr>
          <p:sp>
            <p:nvSpPr>
              <p:cNvPr id="10587" name="Freeform 275"/>
              <p:cNvSpPr>
                <a:spLocks/>
              </p:cNvSpPr>
              <p:nvPr/>
            </p:nvSpPr>
            <p:spPr bwMode="auto">
              <a:xfrm>
                <a:off x="1793" y="4704"/>
                <a:ext cx="408" cy="332"/>
              </a:xfrm>
              <a:custGeom>
                <a:avLst/>
                <a:gdLst>
                  <a:gd name="T0" fmla="+- 0 2099 1793"/>
                  <a:gd name="T1" fmla="*/ T0 w 408"/>
                  <a:gd name="T2" fmla="+- 0 4704 4704"/>
                  <a:gd name="T3" fmla="*/ 4704 h 332"/>
                  <a:gd name="T4" fmla="+- 0 1981 1793"/>
                  <a:gd name="T5" fmla="*/ T4 w 408"/>
                  <a:gd name="T6" fmla="+- 0 4738 4704"/>
                  <a:gd name="T7" fmla="*/ 4738 h 332"/>
                  <a:gd name="T8" fmla="+- 0 1923 1793"/>
                  <a:gd name="T9" fmla="*/ T8 w 408"/>
                  <a:gd name="T10" fmla="+- 0 4777 4704"/>
                  <a:gd name="T11" fmla="*/ 4777 h 332"/>
                  <a:gd name="T12" fmla="+- 0 1871 1793"/>
                  <a:gd name="T13" fmla="*/ T12 w 408"/>
                  <a:gd name="T14" fmla="+- 0 4826 4704"/>
                  <a:gd name="T15" fmla="*/ 4826 h 332"/>
                  <a:gd name="T16" fmla="+- 0 1830 1793"/>
                  <a:gd name="T17" fmla="*/ T16 w 408"/>
                  <a:gd name="T18" fmla="+- 0 4879 4704"/>
                  <a:gd name="T19" fmla="*/ 4879 h 332"/>
                  <a:gd name="T20" fmla="+- 0 1802 1793"/>
                  <a:gd name="T21" fmla="*/ T20 w 408"/>
                  <a:gd name="T22" fmla="+- 0 4935 4704"/>
                  <a:gd name="T23" fmla="*/ 4935 h 332"/>
                  <a:gd name="T24" fmla="+- 0 1793 1793"/>
                  <a:gd name="T25" fmla="*/ T24 w 408"/>
                  <a:gd name="T26" fmla="+- 0 4988 4704"/>
                  <a:gd name="T27" fmla="*/ 4988 h 332"/>
                  <a:gd name="T28" fmla="+- 0 1807 1793"/>
                  <a:gd name="T29" fmla="*/ T28 w 408"/>
                  <a:gd name="T30" fmla="+- 0 5035 4704"/>
                  <a:gd name="T31" fmla="*/ 5035 h 332"/>
                  <a:gd name="T32" fmla="+- 0 1855 1793"/>
                  <a:gd name="T33" fmla="*/ T32 w 408"/>
                  <a:gd name="T34" fmla="+- 0 4962 4704"/>
                  <a:gd name="T35" fmla="*/ 4962 h 332"/>
                  <a:gd name="T36" fmla="+- 0 1915 1793"/>
                  <a:gd name="T37" fmla="*/ T36 w 408"/>
                  <a:gd name="T38" fmla="+- 0 4903 4704"/>
                  <a:gd name="T39" fmla="*/ 4903 h 332"/>
                  <a:gd name="T40" fmla="+- 0 1982 1793"/>
                  <a:gd name="T41" fmla="*/ T40 w 408"/>
                  <a:gd name="T42" fmla="+- 0 4856 4704"/>
                  <a:gd name="T43" fmla="*/ 4856 h 332"/>
                  <a:gd name="T44" fmla="+- 0 2050 1793"/>
                  <a:gd name="T45" fmla="*/ T44 w 408"/>
                  <a:gd name="T46" fmla="+- 0 4823 4704"/>
                  <a:gd name="T47" fmla="*/ 4823 h 332"/>
                  <a:gd name="T48" fmla="+- 0 2113 1793"/>
                  <a:gd name="T49" fmla="*/ T48 w 408"/>
                  <a:gd name="T50" fmla="+- 0 4801 4704"/>
                  <a:gd name="T51" fmla="*/ 4801 h 332"/>
                  <a:gd name="T52" fmla="+- 0 2166 1793"/>
                  <a:gd name="T53" fmla="*/ T52 w 408"/>
                  <a:gd name="T54" fmla="+- 0 4791 4704"/>
                  <a:gd name="T55" fmla="*/ 4791 h 332"/>
                  <a:gd name="T56" fmla="+- 0 2200 1793"/>
                  <a:gd name="T57" fmla="*/ T56 w 408"/>
                  <a:gd name="T58" fmla="+- 0 4791 4704"/>
                  <a:gd name="T59" fmla="*/ 4791 h 332"/>
                  <a:gd name="T60" fmla="+- 0 2192 1793"/>
                  <a:gd name="T61" fmla="*/ T60 w 408"/>
                  <a:gd name="T62" fmla="+- 0 4770 4704"/>
                  <a:gd name="T63" fmla="*/ 4770 h 332"/>
                  <a:gd name="T64" fmla="+- 0 2180 1793"/>
                  <a:gd name="T65" fmla="*/ T64 w 408"/>
                  <a:gd name="T66" fmla="+- 0 4748 4704"/>
                  <a:gd name="T67" fmla="*/ 4748 h 332"/>
                  <a:gd name="T68" fmla="+- 0 2165 1793"/>
                  <a:gd name="T69" fmla="*/ T68 w 408"/>
                  <a:gd name="T70" fmla="+- 0 4728 4704"/>
                  <a:gd name="T71" fmla="*/ 4728 h 332"/>
                  <a:gd name="T72" fmla="+- 0 2150 1793"/>
                  <a:gd name="T73" fmla="*/ T72 w 408"/>
                  <a:gd name="T74" fmla="+- 0 4716 4704"/>
                  <a:gd name="T75" fmla="*/ 4716 h 332"/>
                  <a:gd name="T76" fmla="+- 0 2099 1793"/>
                  <a:gd name="T77" fmla="*/ T76 w 408"/>
                  <a:gd name="T78" fmla="+- 0 4704 4704"/>
                  <a:gd name="T79" fmla="*/ 4704 h 33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Lst>
                <a:rect l="0" t="0" r="r" b="b"/>
                <a:pathLst>
                  <a:path w="408" h="332">
                    <a:moveTo>
                      <a:pt x="306" y="0"/>
                    </a:moveTo>
                    <a:lnTo>
                      <a:pt x="188" y="34"/>
                    </a:lnTo>
                    <a:lnTo>
                      <a:pt x="130" y="73"/>
                    </a:lnTo>
                    <a:lnTo>
                      <a:pt x="78" y="122"/>
                    </a:lnTo>
                    <a:lnTo>
                      <a:pt x="37" y="175"/>
                    </a:lnTo>
                    <a:lnTo>
                      <a:pt x="9" y="231"/>
                    </a:lnTo>
                    <a:lnTo>
                      <a:pt x="0" y="284"/>
                    </a:lnTo>
                    <a:lnTo>
                      <a:pt x="14" y="331"/>
                    </a:lnTo>
                    <a:lnTo>
                      <a:pt x="62" y="258"/>
                    </a:lnTo>
                    <a:lnTo>
                      <a:pt x="122" y="199"/>
                    </a:lnTo>
                    <a:lnTo>
                      <a:pt x="189" y="152"/>
                    </a:lnTo>
                    <a:lnTo>
                      <a:pt x="257" y="119"/>
                    </a:lnTo>
                    <a:lnTo>
                      <a:pt x="320" y="97"/>
                    </a:lnTo>
                    <a:lnTo>
                      <a:pt x="373" y="87"/>
                    </a:lnTo>
                    <a:lnTo>
                      <a:pt x="407" y="87"/>
                    </a:lnTo>
                    <a:lnTo>
                      <a:pt x="399" y="66"/>
                    </a:lnTo>
                    <a:lnTo>
                      <a:pt x="387" y="44"/>
                    </a:lnTo>
                    <a:lnTo>
                      <a:pt x="372" y="24"/>
                    </a:lnTo>
                    <a:lnTo>
                      <a:pt x="357" y="12"/>
                    </a:lnTo>
                    <a:lnTo>
                      <a:pt x="306" y="0"/>
                    </a:lnTo>
                    <a:close/>
                  </a:path>
                </a:pathLst>
              </a:custGeom>
              <a:solidFill>
                <a:srgbClr val="FBF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88" name="Freeform 276"/>
              <p:cNvSpPr>
                <a:spLocks/>
              </p:cNvSpPr>
              <p:nvPr/>
            </p:nvSpPr>
            <p:spPr bwMode="auto">
              <a:xfrm>
                <a:off x="1793" y="4704"/>
                <a:ext cx="408" cy="332"/>
              </a:xfrm>
              <a:custGeom>
                <a:avLst/>
                <a:gdLst>
                  <a:gd name="T0" fmla="+- 0 2200 1793"/>
                  <a:gd name="T1" fmla="*/ T0 w 408"/>
                  <a:gd name="T2" fmla="+- 0 4791 4704"/>
                  <a:gd name="T3" fmla="*/ 4791 h 332"/>
                  <a:gd name="T4" fmla="+- 0 2166 1793"/>
                  <a:gd name="T5" fmla="*/ T4 w 408"/>
                  <a:gd name="T6" fmla="+- 0 4791 4704"/>
                  <a:gd name="T7" fmla="*/ 4791 h 332"/>
                  <a:gd name="T8" fmla="+- 0 2201 1793"/>
                  <a:gd name="T9" fmla="*/ T8 w 408"/>
                  <a:gd name="T10" fmla="+- 0 4793 4704"/>
                  <a:gd name="T11" fmla="*/ 4793 h 332"/>
                  <a:gd name="T12" fmla="+- 0 2200 1793"/>
                  <a:gd name="T13" fmla="*/ T12 w 408"/>
                  <a:gd name="T14" fmla="+- 0 4791 4704"/>
                  <a:gd name="T15" fmla="*/ 4791 h 332"/>
                </a:gdLst>
                <a:ahLst/>
                <a:cxnLst>
                  <a:cxn ang="0">
                    <a:pos x="T1" y="T3"/>
                  </a:cxn>
                  <a:cxn ang="0">
                    <a:pos x="T5" y="T7"/>
                  </a:cxn>
                  <a:cxn ang="0">
                    <a:pos x="T9" y="T11"/>
                  </a:cxn>
                  <a:cxn ang="0">
                    <a:pos x="T13" y="T15"/>
                  </a:cxn>
                </a:cxnLst>
                <a:rect l="0" t="0" r="r" b="b"/>
                <a:pathLst>
                  <a:path w="408" h="332">
                    <a:moveTo>
                      <a:pt x="407" y="87"/>
                    </a:moveTo>
                    <a:lnTo>
                      <a:pt x="373" y="87"/>
                    </a:lnTo>
                    <a:lnTo>
                      <a:pt x="408" y="89"/>
                    </a:lnTo>
                    <a:lnTo>
                      <a:pt x="407" y="87"/>
                    </a:lnTo>
                    <a:close/>
                  </a:path>
                </a:pathLst>
              </a:custGeom>
              <a:solidFill>
                <a:srgbClr val="FBF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517" name="Picture 277"/>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1837" y="4844"/>
                <a:ext cx="387"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18" name="Picture 278"/>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2489" y="4937"/>
                <a:ext cx="314" cy="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258" name="Group 279"/>
            <p:cNvGrpSpPr>
              <a:grpSpLocks/>
            </p:cNvGrpSpPr>
            <p:nvPr/>
          </p:nvGrpSpPr>
          <p:grpSpPr bwMode="auto">
            <a:xfrm>
              <a:off x="3746" y="6717"/>
              <a:ext cx="806" cy="517"/>
              <a:chOff x="3746" y="6717"/>
              <a:chExt cx="806" cy="517"/>
            </a:xfrm>
          </p:grpSpPr>
          <p:sp>
            <p:nvSpPr>
              <p:cNvPr id="10583" name="Freeform 280"/>
              <p:cNvSpPr>
                <a:spLocks/>
              </p:cNvSpPr>
              <p:nvPr/>
            </p:nvSpPr>
            <p:spPr bwMode="auto">
              <a:xfrm>
                <a:off x="3746" y="6717"/>
                <a:ext cx="806" cy="517"/>
              </a:xfrm>
              <a:custGeom>
                <a:avLst/>
                <a:gdLst>
                  <a:gd name="T0" fmla="+- 0 3863 3746"/>
                  <a:gd name="T1" fmla="*/ T0 w 806"/>
                  <a:gd name="T2" fmla="+- 0 6807 6717"/>
                  <a:gd name="T3" fmla="*/ 6807 h 517"/>
                  <a:gd name="T4" fmla="+- 0 3845 3746"/>
                  <a:gd name="T5" fmla="*/ T4 w 806"/>
                  <a:gd name="T6" fmla="+- 0 6809 6717"/>
                  <a:gd name="T7" fmla="*/ 6809 h 517"/>
                  <a:gd name="T8" fmla="+- 0 3830 3746"/>
                  <a:gd name="T9" fmla="*/ T8 w 806"/>
                  <a:gd name="T10" fmla="+- 0 6816 6717"/>
                  <a:gd name="T11" fmla="*/ 6816 h 517"/>
                  <a:gd name="T12" fmla="+- 0 3828 3746"/>
                  <a:gd name="T13" fmla="*/ T12 w 806"/>
                  <a:gd name="T14" fmla="+- 0 6871 6717"/>
                  <a:gd name="T15" fmla="*/ 6871 h 517"/>
                  <a:gd name="T16" fmla="+- 0 3832 3746"/>
                  <a:gd name="T17" fmla="*/ T16 w 806"/>
                  <a:gd name="T18" fmla="+- 0 6924 6717"/>
                  <a:gd name="T19" fmla="*/ 6924 h 517"/>
                  <a:gd name="T20" fmla="+- 0 3837 3746"/>
                  <a:gd name="T21" fmla="*/ T20 w 806"/>
                  <a:gd name="T22" fmla="+- 0 6976 6717"/>
                  <a:gd name="T23" fmla="*/ 6976 h 517"/>
                  <a:gd name="T24" fmla="+- 0 3836 3746"/>
                  <a:gd name="T25" fmla="*/ T24 w 806"/>
                  <a:gd name="T26" fmla="+- 0 7028 6717"/>
                  <a:gd name="T27" fmla="*/ 7028 h 517"/>
                  <a:gd name="T28" fmla="+- 0 3789 3746"/>
                  <a:gd name="T29" fmla="*/ T28 w 806"/>
                  <a:gd name="T30" fmla="+- 0 7087 6717"/>
                  <a:gd name="T31" fmla="*/ 7087 h 517"/>
                  <a:gd name="T32" fmla="+- 0 3767 3746"/>
                  <a:gd name="T33" fmla="*/ T32 w 806"/>
                  <a:gd name="T34" fmla="+- 0 7116 6717"/>
                  <a:gd name="T35" fmla="*/ 7116 h 517"/>
                  <a:gd name="T36" fmla="+- 0 3746 3746"/>
                  <a:gd name="T37" fmla="*/ T36 w 806"/>
                  <a:gd name="T38" fmla="+- 0 7146 6717"/>
                  <a:gd name="T39" fmla="*/ 7146 h 517"/>
                  <a:gd name="T40" fmla="+- 0 3778 3746"/>
                  <a:gd name="T41" fmla="*/ T40 w 806"/>
                  <a:gd name="T42" fmla="+- 0 7179 6717"/>
                  <a:gd name="T43" fmla="*/ 7179 h 517"/>
                  <a:gd name="T44" fmla="+- 0 3815 3746"/>
                  <a:gd name="T45" fmla="*/ T44 w 806"/>
                  <a:gd name="T46" fmla="+- 0 7203 6717"/>
                  <a:gd name="T47" fmla="*/ 7203 h 517"/>
                  <a:gd name="T48" fmla="+- 0 3856 3746"/>
                  <a:gd name="T49" fmla="*/ T48 w 806"/>
                  <a:gd name="T50" fmla="+- 0 7220 6717"/>
                  <a:gd name="T51" fmla="*/ 7220 h 517"/>
                  <a:gd name="T52" fmla="+- 0 3899 3746"/>
                  <a:gd name="T53" fmla="*/ T52 w 806"/>
                  <a:gd name="T54" fmla="+- 0 7230 6717"/>
                  <a:gd name="T55" fmla="*/ 7230 h 517"/>
                  <a:gd name="T56" fmla="+- 0 3946 3746"/>
                  <a:gd name="T57" fmla="*/ T56 w 806"/>
                  <a:gd name="T58" fmla="+- 0 7233 6717"/>
                  <a:gd name="T59" fmla="*/ 7233 h 517"/>
                  <a:gd name="T60" fmla="+- 0 3992 3746"/>
                  <a:gd name="T61" fmla="*/ T60 w 806"/>
                  <a:gd name="T62" fmla="+- 0 7227 6717"/>
                  <a:gd name="T63" fmla="*/ 7227 h 517"/>
                  <a:gd name="T64" fmla="+- 0 4034 3746"/>
                  <a:gd name="T65" fmla="*/ T64 w 806"/>
                  <a:gd name="T66" fmla="+- 0 7213 6717"/>
                  <a:gd name="T67" fmla="*/ 7213 h 517"/>
                  <a:gd name="T68" fmla="+- 0 4072 3746"/>
                  <a:gd name="T69" fmla="*/ T68 w 806"/>
                  <a:gd name="T70" fmla="+- 0 7189 6717"/>
                  <a:gd name="T71" fmla="*/ 7189 h 517"/>
                  <a:gd name="T72" fmla="+- 0 4094 3746"/>
                  <a:gd name="T73" fmla="*/ T72 w 806"/>
                  <a:gd name="T74" fmla="+- 0 7172 6717"/>
                  <a:gd name="T75" fmla="*/ 7172 h 517"/>
                  <a:gd name="T76" fmla="+- 0 4112 3746"/>
                  <a:gd name="T77" fmla="*/ T76 w 806"/>
                  <a:gd name="T78" fmla="+- 0 7150 6717"/>
                  <a:gd name="T79" fmla="*/ 7150 h 517"/>
                  <a:gd name="T80" fmla="+- 0 4132 3746"/>
                  <a:gd name="T81" fmla="*/ T80 w 806"/>
                  <a:gd name="T82" fmla="+- 0 7136 6717"/>
                  <a:gd name="T83" fmla="*/ 7136 h 517"/>
                  <a:gd name="T84" fmla="+- 0 4217 3746"/>
                  <a:gd name="T85" fmla="*/ T84 w 806"/>
                  <a:gd name="T86" fmla="+- 0 7136 6717"/>
                  <a:gd name="T87" fmla="*/ 7136 h 517"/>
                  <a:gd name="T88" fmla="+- 0 4265 3746"/>
                  <a:gd name="T89" fmla="*/ T88 w 806"/>
                  <a:gd name="T90" fmla="+- 0 7123 6717"/>
                  <a:gd name="T91" fmla="*/ 7123 h 517"/>
                  <a:gd name="T92" fmla="+- 0 4334 3746"/>
                  <a:gd name="T93" fmla="*/ T92 w 806"/>
                  <a:gd name="T94" fmla="+- 0 7088 6717"/>
                  <a:gd name="T95" fmla="*/ 7088 h 517"/>
                  <a:gd name="T96" fmla="+- 0 4398 3746"/>
                  <a:gd name="T97" fmla="*/ T96 w 806"/>
                  <a:gd name="T98" fmla="+- 0 7031 6717"/>
                  <a:gd name="T99" fmla="*/ 7031 h 517"/>
                  <a:gd name="T100" fmla="+- 0 4467 3746"/>
                  <a:gd name="T101" fmla="*/ T100 w 806"/>
                  <a:gd name="T102" fmla="+- 0 7022 6717"/>
                  <a:gd name="T103" fmla="*/ 7022 h 517"/>
                  <a:gd name="T104" fmla="+- 0 4516 3746"/>
                  <a:gd name="T105" fmla="*/ T104 w 806"/>
                  <a:gd name="T106" fmla="+- 0 6984 6717"/>
                  <a:gd name="T107" fmla="*/ 6984 h 517"/>
                  <a:gd name="T108" fmla="+- 0 4544 3746"/>
                  <a:gd name="T109" fmla="*/ T108 w 806"/>
                  <a:gd name="T110" fmla="+- 0 6946 6717"/>
                  <a:gd name="T111" fmla="*/ 6946 h 517"/>
                  <a:gd name="T112" fmla="+- 0 4551 3746"/>
                  <a:gd name="T113" fmla="*/ T112 w 806"/>
                  <a:gd name="T114" fmla="+- 0 6938 6717"/>
                  <a:gd name="T115" fmla="*/ 6938 h 517"/>
                  <a:gd name="T116" fmla="+- 0 4531 3746"/>
                  <a:gd name="T117" fmla="*/ T116 w 806"/>
                  <a:gd name="T118" fmla="+- 0 6877 6717"/>
                  <a:gd name="T119" fmla="*/ 6877 h 517"/>
                  <a:gd name="T120" fmla="+- 0 4050 3746"/>
                  <a:gd name="T121" fmla="*/ T120 w 806"/>
                  <a:gd name="T122" fmla="+- 0 6877 6717"/>
                  <a:gd name="T123" fmla="*/ 6877 h 517"/>
                  <a:gd name="T124" fmla="+- 0 4017 3746"/>
                  <a:gd name="T125" fmla="*/ T124 w 806"/>
                  <a:gd name="T126" fmla="+- 0 6851 6717"/>
                  <a:gd name="T127" fmla="*/ 6851 h 517"/>
                  <a:gd name="T128" fmla="+- 0 3980 3746"/>
                  <a:gd name="T129" fmla="*/ T128 w 806"/>
                  <a:gd name="T130" fmla="+- 0 6833 6717"/>
                  <a:gd name="T131" fmla="*/ 6833 h 517"/>
                  <a:gd name="T132" fmla="+- 0 3940 3746"/>
                  <a:gd name="T133" fmla="*/ T132 w 806"/>
                  <a:gd name="T134" fmla="+- 0 6820 6717"/>
                  <a:gd name="T135" fmla="*/ 6820 h 517"/>
                  <a:gd name="T136" fmla="+- 0 3899 3746"/>
                  <a:gd name="T137" fmla="*/ T136 w 806"/>
                  <a:gd name="T138" fmla="+- 0 6809 6717"/>
                  <a:gd name="T139" fmla="*/ 6809 h 517"/>
                  <a:gd name="T140" fmla="+- 0 3881 3746"/>
                  <a:gd name="T141" fmla="*/ T140 w 806"/>
                  <a:gd name="T142" fmla="+- 0 6807 6717"/>
                  <a:gd name="T143" fmla="*/ 6807 h 517"/>
                  <a:gd name="T144" fmla="+- 0 3863 3746"/>
                  <a:gd name="T145" fmla="*/ T144 w 806"/>
                  <a:gd name="T146" fmla="+- 0 6807 6717"/>
                  <a:gd name="T147" fmla="*/ 6807 h 51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Lst>
                <a:rect l="0" t="0" r="r" b="b"/>
                <a:pathLst>
                  <a:path w="806" h="517">
                    <a:moveTo>
                      <a:pt x="117" y="90"/>
                    </a:moveTo>
                    <a:lnTo>
                      <a:pt x="99" y="92"/>
                    </a:lnTo>
                    <a:lnTo>
                      <a:pt x="84" y="99"/>
                    </a:lnTo>
                    <a:lnTo>
                      <a:pt x="82" y="154"/>
                    </a:lnTo>
                    <a:lnTo>
                      <a:pt x="86" y="207"/>
                    </a:lnTo>
                    <a:lnTo>
                      <a:pt x="91" y="259"/>
                    </a:lnTo>
                    <a:lnTo>
                      <a:pt x="90" y="311"/>
                    </a:lnTo>
                    <a:lnTo>
                      <a:pt x="43" y="370"/>
                    </a:lnTo>
                    <a:lnTo>
                      <a:pt x="21" y="399"/>
                    </a:lnTo>
                    <a:lnTo>
                      <a:pt x="0" y="429"/>
                    </a:lnTo>
                    <a:lnTo>
                      <a:pt x="32" y="462"/>
                    </a:lnTo>
                    <a:lnTo>
                      <a:pt x="69" y="486"/>
                    </a:lnTo>
                    <a:lnTo>
                      <a:pt x="110" y="503"/>
                    </a:lnTo>
                    <a:lnTo>
                      <a:pt x="153" y="513"/>
                    </a:lnTo>
                    <a:lnTo>
                      <a:pt x="200" y="516"/>
                    </a:lnTo>
                    <a:lnTo>
                      <a:pt x="246" y="510"/>
                    </a:lnTo>
                    <a:lnTo>
                      <a:pt x="288" y="496"/>
                    </a:lnTo>
                    <a:lnTo>
                      <a:pt x="326" y="472"/>
                    </a:lnTo>
                    <a:lnTo>
                      <a:pt x="348" y="455"/>
                    </a:lnTo>
                    <a:lnTo>
                      <a:pt x="366" y="433"/>
                    </a:lnTo>
                    <a:lnTo>
                      <a:pt x="386" y="419"/>
                    </a:lnTo>
                    <a:lnTo>
                      <a:pt x="471" y="419"/>
                    </a:lnTo>
                    <a:lnTo>
                      <a:pt x="519" y="406"/>
                    </a:lnTo>
                    <a:lnTo>
                      <a:pt x="588" y="371"/>
                    </a:lnTo>
                    <a:lnTo>
                      <a:pt x="652" y="314"/>
                    </a:lnTo>
                    <a:lnTo>
                      <a:pt x="721" y="305"/>
                    </a:lnTo>
                    <a:lnTo>
                      <a:pt x="770" y="267"/>
                    </a:lnTo>
                    <a:lnTo>
                      <a:pt x="798" y="229"/>
                    </a:lnTo>
                    <a:lnTo>
                      <a:pt x="805" y="221"/>
                    </a:lnTo>
                    <a:lnTo>
                      <a:pt x="785" y="160"/>
                    </a:lnTo>
                    <a:lnTo>
                      <a:pt x="304" y="160"/>
                    </a:lnTo>
                    <a:lnTo>
                      <a:pt x="271" y="134"/>
                    </a:lnTo>
                    <a:lnTo>
                      <a:pt x="234" y="116"/>
                    </a:lnTo>
                    <a:lnTo>
                      <a:pt x="194" y="103"/>
                    </a:lnTo>
                    <a:lnTo>
                      <a:pt x="153" y="92"/>
                    </a:lnTo>
                    <a:lnTo>
                      <a:pt x="135" y="90"/>
                    </a:lnTo>
                    <a:lnTo>
                      <a:pt x="117" y="9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84" name="Freeform 281"/>
              <p:cNvSpPr>
                <a:spLocks/>
              </p:cNvSpPr>
              <p:nvPr/>
            </p:nvSpPr>
            <p:spPr bwMode="auto">
              <a:xfrm>
                <a:off x="3746" y="6717"/>
                <a:ext cx="806" cy="517"/>
              </a:xfrm>
              <a:custGeom>
                <a:avLst/>
                <a:gdLst>
                  <a:gd name="T0" fmla="+- 0 4217 3746"/>
                  <a:gd name="T1" fmla="*/ T0 w 806"/>
                  <a:gd name="T2" fmla="+- 0 7136 6717"/>
                  <a:gd name="T3" fmla="*/ 7136 h 517"/>
                  <a:gd name="T4" fmla="+- 0 4132 3746"/>
                  <a:gd name="T5" fmla="*/ T4 w 806"/>
                  <a:gd name="T6" fmla="+- 0 7136 6717"/>
                  <a:gd name="T7" fmla="*/ 7136 h 517"/>
                  <a:gd name="T8" fmla="+- 0 4156 3746"/>
                  <a:gd name="T9" fmla="*/ T8 w 806"/>
                  <a:gd name="T10" fmla="+- 0 7140 6717"/>
                  <a:gd name="T11" fmla="*/ 7140 h 517"/>
                  <a:gd name="T12" fmla="+- 0 4202 3746"/>
                  <a:gd name="T13" fmla="*/ T12 w 806"/>
                  <a:gd name="T14" fmla="+- 0 7139 6717"/>
                  <a:gd name="T15" fmla="*/ 7139 h 517"/>
                  <a:gd name="T16" fmla="+- 0 4217 3746"/>
                  <a:gd name="T17" fmla="*/ T16 w 806"/>
                  <a:gd name="T18" fmla="+- 0 7136 6717"/>
                  <a:gd name="T19" fmla="*/ 7136 h 517"/>
                </a:gdLst>
                <a:ahLst/>
                <a:cxnLst>
                  <a:cxn ang="0">
                    <a:pos x="T1" y="T3"/>
                  </a:cxn>
                  <a:cxn ang="0">
                    <a:pos x="T5" y="T7"/>
                  </a:cxn>
                  <a:cxn ang="0">
                    <a:pos x="T9" y="T11"/>
                  </a:cxn>
                  <a:cxn ang="0">
                    <a:pos x="T13" y="T15"/>
                  </a:cxn>
                  <a:cxn ang="0">
                    <a:pos x="T17" y="T19"/>
                  </a:cxn>
                </a:cxnLst>
                <a:rect l="0" t="0" r="r" b="b"/>
                <a:pathLst>
                  <a:path w="806" h="517">
                    <a:moveTo>
                      <a:pt x="471" y="419"/>
                    </a:moveTo>
                    <a:lnTo>
                      <a:pt x="386" y="419"/>
                    </a:lnTo>
                    <a:lnTo>
                      <a:pt x="410" y="423"/>
                    </a:lnTo>
                    <a:lnTo>
                      <a:pt x="456" y="422"/>
                    </a:lnTo>
                    <a:lnTo>
                      <a:pt x="471" y="41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85" name="Freeform 282"/>
              <p:cNvSpPr>
                <a:spLocks/>
              </p:cNvSpPr>
              <p:nvPr/>
            </p:nvSpPr>
            <p:spPr bwMode="auto">
              <a:xfrm>
                <a:off x="3746" y="6717"/>
                <a:ext cx="806" cy="517"/>
              </a:xfrm>
              <a:custGeom>
                <a:avLst/>
                <a:gdLst>
                  <a:gd name="T0" fmla="+- 0 4357 3746"/>
                  <a:gd name="T1" fmla="*/ T0 w 806"/>
                  <a:gd name="T2" fmla="+- 0 6717 6717"/>
                  <a:gd name="T3" fmla="*/ 6717 h 517"/>
                  <a:gd name="T4" fmla="+- 0 4293 3746"/>
                  <a:gd name="T5" fmla="*/ T4 w 806"/>
                  <a:gd name="T6" fmla="+- 0 6721 6717"/>
                  <a:gd name="T7" fmla="*/ 6721 h 517"/>
                  <a:gd name="T8" fmla="+- 0 4221 3746"/>
                  <a:gd name="T9" fmla="*/ T8 w 806"/>
                  <a:gd name="T10" fmla="+- 0 6750 6717"/>
                  <a:gd name="T11" fmla="*/ 6750 h 517"/>
                  <a:gd name="T12" fmla="+- 0 4180 3746"/>
                  <a:gd name="T13" fmla="*/ T12 w 806"/>
                  <a:gd name="T14" fmla="+- 0 6799 6717"/>
                  <a:gd name="T15" fmla="*/ 6799 h 517"/>
                  <a:gd name="T16" fmla="+- 0 4143 3746"/>
                  <a:gd name="T17" fmla="*/ T16 w 806"/>
                  <a:gd name="T18" fmla="+- 0 6809 6717"/>
                  <a:gd name="T19" fmla="*/ 6809 h 517"/>
                  <a:gd name="T20" fmla="+- 0 4113 3746"/>
                  <a:gd name="T21" fmla="*/ T20 w 806"/>
                  <a:gd name="T22" fmla="+- 0 6827 6717"/>
                  <a:gd name="T23" fmla="*/ 6827 h 517"/>
                  <a:gd name="T24" fmla="+- 0 4084 3746"/>
                  <a:gd name="T25" fmla="*/ T24 w 806"/>
                  <a:gd name="T26" fmla="+- 0 6851 6717"/>
                  <a:gd name="T27" fmla="*/ 6851 h 517"/>
                  <a:gd name="T28" fmla="+- 0 4050 3746"/>
                  <a:gd name="T29" fmla="*/ T28 w 806"/>
                  <a:gd name="T30" fmla="+- 0 6877 6717"/>
                  <a:gd name="T31" fmla="*/ 6877 h 517"/>
                  <a:gd name="T32" fmla="+- 0 4531 3746"/>
                  <a:gd name="T33" fmla="*/ T32 w 806"/>
                  <a:gd name="T34" fmla="+- 0 6877 6717"/>
                  <a:gd name="T35" fmla="*/ 6877 h 517"/>
                  <a:gd name="T36" fmla="+- 0 4481 3746"/>
                  <a:gd name="T37" fmla="*/ T36 w 806"/>
                  <a:gd name="T38" fmla="+- 0 6723 6717"/>
                  <a:gd name="T39" fmla="*/ 6723 h 517"/>
                  <a:gd name="T40" fmla="+- 0 4462 3746"/>
                  <a:gd name="T41" fmla="*/ T40 w 806"/>
                  <a:gd name="T42" fmla="+- 0 6723 6717"/>
                  <a:gd name="T43" fmla="*/ 6723 h 517"/>
                  <a:gd name="T44" fmla="+- 0 4417 3746"/>
                  <a:gd name="T45" fmla="*/ T44 w 806"/>
                  <a:gd name="T46" fmla="+- 0 6719 6717"/>
                  <a:gd name="T47" fmla="*/ 6719 h 517"/>
                  <a:gd name="T48" fmla="+- 0 4357 3746"/>
                  <a:gd name="T49" fmla="*/ T48 w 806"/>
                  <a:gd name="T50" fmla="+- 0 6717 6717"/>
                  <a:gd name="T51" fmla="*/ 6717 h 51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806" h="517">
                    <a:moveTo>
                      <a:pt x="611" y="0"/>
                    </a:moveTo>
                    <a:lnTo>
                      <a:pt x="547" y="4"/>
                    </a:lnTo>
                    <a:lnTo>
                      <a:pt x="475" y="33"/>
                    </a:lnTo>
                    <a:lnTo>
                      <a:pt x="434" y="82"/>
                    </a:lnTo>
                    <a:lnTo>
                      <a:pt x="397" y="92"/>
                    </a:lnTo>
                    <a:lnTo>
                      <a:pt x="367" y="110"/>
                    </a:lnTo>
                    <a:lnTo>
                      <a:pt x="338" y="134"/>
                    </a:lnTo>
                    <a:lnTo>
                      <a:pt x="304" y="160"/>
                    </a:lnTo>
                    <a:lnTo>
                      <a:pt x="785" y="160"/>
                    </a:lnTo>
                    <a:lnTo>
                      <a:pt x="735" y="6"/>
                    </a:lnTo>
                    <a:lnTo>
                      <a:pt x="716" y="6"/>
                    </a:lnTo>
                    <a:lnTo>
                      <a:pt x="671" y="2"/>
                    </a:lnTo>
                    <a:lnTo>
                      <a:pt x="611"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86" name="Freeform 283"/>
              <p:cNvSpPr>
                <a:spLocks/>
              </p:cNvSpPr>
              <p:nvPr/>
            </p:nvSpPr>
            <p:spPr bwMode="auto">
              <a:xfrm>
                <a:off x="3746" y="6717"/>
                <a:ext cx="806" cy="517"/>
              </a:xfrm>
              <a:custGeom>
                <a:avLst/>
                <a:gdLst>
                  <a:gd name="T0" fmla="+- 0 4480 3746"/>
                  <a:gd name="T1" fmla="*/ T0 w 806"/>
                  <a:gd name="T2" fmla="+- 0 6722 6717"/>
                  <a:gd name="T3" fmla="*/ 6722 h 517"/>
                  <a:gd name="T4" fmla="+- 0 4462 3746"/>
                  <a:gd name="T5" fmla="*/ T4 w 806"/>
                  <a:gd name="T6" fmla="+- 0 6723 6717"/>
                  <a:gd name="T7" fmla="*/ 6723 h 517"/>
                  <a:gd name="T8" fmla="+- 0 4481 3746"/>
                  <a:gd name="T9" fmla="*/ T8 w 806"/>
                  <a:gd name="T10" fmla="+- 0 6723 6717"/>
                  <a:gd name="T11" fmla="*/ 6723 h 517"/>
                  <a:gd name="T12" fmla="+- 0 4480 3746"/>
                  <a:gd name="T13" fmla="*/ T12 w 806"/>
                  <a:gd name="T14" fmla="+- 0 6722 6717"/>
                  <a:gd name="T15" fmla="*/ 6722 h 517"/>
                </a:gdLst>
                <a:ahLst/>
                <a:cxnLst>
                  <a:cxn ang="0">
                    <a:pos x="T1" y="T3"/>
                  </a:cxn>
                  <a:cxn ang="0">
                    <a:pos x="T5" y="T7"/>
                  </a:cxn>
                  <a:cxn ang="0">
                    <a:pos x="T9" y="T11"/>
                  </a:cxn>
                  <a:cxn ang="0">
                    <a:pos x="T13" y="T15"/>
                  </a:cxn>
                </a:cxnLst>
                <a:rect l="0" t="0" r="r" b="b"/>
                <a:pathLst>
                  <a:path w="806" h="517">
                    <a:moveTo>
                      <a:pt x="734" y="5"/>
                    </a:moveTo>
                    <a:lnTo>
                      <a:pt x="716" y="6"/>
                    </a:lnTo>
                    <a:lnTo>
                      <a:pt x="735" y="6"/>
                    </a:lnTo>
                    <a:lnTo>
                      <a:pt x="734" y="5"/>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0259" name="Group 284"/>
            <p:cNvGrpSpPr>
              <a:grpSpLocks/>
            </p:cNvGrpSpPr>
            <p:nvPr/>
          </p:nvGrpSpPr>
          <p:grpSpPr bwMode="auto">
            <a:xfrm>
              <a:off x="4169" y="6775"/>
              <a:ext cx="305" cy="284"/>
              <a:chOff x="4169" y="6775"/>
              <a:chExt cx="305" cy="284"/>
            </a:xfrm>
          </p:grpSpPr>
          <p:sp>
            <p:nvSpPr>
              <p:cNvPr id="10580" name="Freeform 285"/>
              <p:cNvSpPr>
                <a:spLocks/>
              </p:cNvSpPr>
              <p:nvPr/>
            </p:nvSpPr>
            <p:spPr bwMode="auto">
              <a:xfrm>
                <a:off x="4169" y="6775"/>
                <a:ext cx="305" cy="284"/>
              </a:xfrm>
              <a:custGeom>
                <a:avLst/>
                <a:gdLst>
                  <a:gd name="T0" fmla="+- 0 4291 4169"/>
                  <a:gd name="T1" fmla="*/ T0 w 305"/>
                  <a:gd name="T2" fmla="+- 0 6775 6775"/>
                  <a:gd name="T3" fmla="*/ 6775 h 284"/>
                  <a:gd name="T4" fmla="+- 0 4275 4169"/>
                  <a:gd name="T5" fmla="*/ T4 w 305"/>
                  <a:gd name="T6" fmla="+- 0 6791 6775"/>
                  <a:gd name="T7" fmla="*/ 6791 h 284"/>
                  <a:gd name="T8" fmla="+- 0 4270 4169"/>
                  <a:gd name="T9" fmla="*/ T8 w 305"/>
                  <a:gd name="T10" fmla="+- 0 6811 6775"/>
                  <a:gd name="T11" fmla="*/ 6811 h 284"/>
                  <a:gd name="T12" fmla="+- 0 4267 4169"/>
                  <a:gd name="T13" fmla="*/ T12 w 305"/>
                  <a:gd name="T14" fmla="+- 0 6833 6775"/>
                  <a:gd name="T15" fmla="*/ 6833 h 284"/>
                  <a:gd name="T16" fmla="+- 0 4259 4169"/>
                  <a:gd name="T17" fmla="*/ T16 w 305"/>
                  <a:gd name="T18" fmla="+- 0 6852 6775"/>
                  <a:gd name="T19" fmla="*/ 6852 h 284"/>
                  <a:gd name="T20" fmla="+- 0 4188 4169"/>
                  <a:gd name="T21" fmla="*/ T20 w 305"/>
                  <a:gd name="T22" fmla="+- 0 6879 6775"/>
                  <a:gd name="T23" fmla="*/ 6879 h 284"/>
                  <a:gd name="T24" fmla="+- 0 4169 4169"/>
                  <a:gd name="T25" fmla="*/ T24 w 305"/>
                  <a:gd name="T26" fmla="+- 0 6940 6775"/>
                  <a:gd name="T27" fmla="*/ 6940 h 284"/>
                  <a:gd name="T28" fmla="+- 0 4170 4169"/>
                  <a:gd name="T29" fmla="*/ T28 w 305"/>
                  <a:gd name="T30" fmla="+- 0 6981 6775"/>
                  <a:gd name="T31" fmla="*/ 6981 h 284"/>
                  <a:gd name="T32" fmla="+- 0 4182 4169"/>
                  <a:gd name="T33" fmla="*/ T32 w 305"/>
                  <a:gd name="T34" fmla="+- 0 7017 6775"/>
                  <a:gd name="T35" fmla="*/ 7017 h 284"/>
                  <a:gd name="T36" fmla="+- 0 4209 4169"/>
                  <a:gd name="T37" fmla="*/ T36 w 305"/>
                  <a:gd name="T38" fmla="+- 0 7046 6775"/>
                  <a:gd name="T39" fmla="*/ 7046 h 284"/>
                  <a:gd name="T40" fmla="+- 0 4226 4169"/>
                  <a:gd name="T41" fmla="*/ T40 w 305"/>
                  <a:gd name="T42" fmla="+- 0 7051 6775"/>
                  <a:gd name="T43" fmla="*/ 7051 h 284"/>
                  <a:gd name="T44" fmla="+- 0 4242 4169"/>
                  <a:gd name="T45" fmla="*/ T44 w 305"/>
                  <a:gd name="T46" fmla="+- 0 7056 6775"/>
                  <a:gd name="T47" fmla="*/ 7056 h 284"/>
                  <a:gd name="T48" fmla="+- 0 4259 4169"/>
                  <a:gd name="T49" fmla="*/ T48 w 305"/>
                  <a:gd name="T50" fmla="+- 0 7059 6775"/>
                  <a:gd name="T51" fmla="*/ 7059 h 284"/>
                  <a:gd name="T52" fmla="+- 0 4276 4169"/>
                  <a:gd name="T53" fmla="*/ T52 w 305"/>
                  <a:gd name="T54" fmla="+- 0 7057 6775"/>
                  <a:gd name="T55" fmla="*/ 7057 h 284"/>
                  <a:gd name="T56" fmla="+- 0 4305 4169"/>
                  <a:gd name="T57" fmla="*/ T56 w 305"/>
                  <a:gd name="T58" fmla="+- 0 7042 6775"/>
                  <a:gd name="T59" fmla="*/ 7042 h 284"/>
                  <a:gd name="T60" fmla="+- 0 4328 4169"/>
                  <a:gd name="T61" fmla="*/ T60 w 305"/>
                  <a:gd name="T62" fmla="+- 0 7020 6775"/>
                  <a:gd name="T63" fmla="*/ 7020 h 284"/>
                  <a:gd name="T64" fmla="+- 0 4344 4169"/>
                  <a:gd name="T65" fmla="*/ T64 w 305"/>
                  <a:gd name="T66" fmla="+- 0 6992 6775"/>
                  <a:gd name="T67" fmla="*/ 6992 h 284"/>
                  <a:gd name="T68" fmla="+- 0 4355 4169"/>
                  <a:gd name="T69" fmla="*/ T68 w 305"/>
                  <a:gd name="T70" fmla="+- 0 6962 6775"/>
                  <a:gd name="T71" fmla="*/ 6962 h 284"/>
                  <a:gd name="T72" fmla="+- 0 4411 4169"/>
                  <a:gd name="T73" fmla="*/ T72 w 305"/>
                  <a:gd name="T74" fmla="+- 0 6962 6775"/>
                  <a:gd name="T75" fmla="*/ 6962 h 284"/>
                  <a:gd name="T76" fmla="+- 0 4433 4169"/>
                  <a:gd name="T77" fmla="*/ T76 w 305"/>
                  <a:gd name="T78" fmla="+- 0 6955 6775"/>
                  <a:gd name="T79" fmla="*/ 6955 h 284"/>
                  <a:gd name="T80" fmla="+- 0 4457 4169"/>
                  <a:gd name="T81" fmla="*/ T80 w 305"/>
                  <a:gd name="T82" fmla="+- 0 6931 6775"/>
                  <a:gd name="T83" fmla="*/ 6931 h 284"/>
                  <a:gd name="T84" fmla="+- 0 4473 4169"/>
                  <a:gd name="T85" fmla="*/ T84 w 305"/>
                  <a:gd name="T86" fmla="+- 0 6893 6775"/>
                  <a:gd name="T87" fmla="*/ 6893 h 284"/>
                  <a:gd name="T88" fmla="+- 0 4463 4169"/>
                  <a:gd name="T89" fmla="*/ T88 w 305"/>
                  <a:gd name="T90" fmla="+- 0 6863 6775"/>
                  <a:gd name="T91" fmla="*/ 6863 h 284"/>
                  <a:gd name="T92" fmla="+- 0 4453 4169"/>
                  <a:gd name="T93" fmla="*/ T92 w 305"/>
                  <a:gd name="T94" fmla="+- 0 6833 6775"/>
                  <a:gd name="T95" fmla="*/ 6833 h 284"/>
                  <a:gd name="T96" fmla="+- 0 4442 4169"/>
                  <a:gd name="T97" fmla="*/ T96 w 305"/>
                  <a:gd name="T98" fmla="+- 0 6804 6775"/>
                  <a:gd name="T99" fmla="*/ 6804 h 284"/>
                  <a:gd name="T100" fmla="+- 0 4430 4169"/>
                  <a:gd name="T101" fmla="*/ T100 w 305"/>
                  <a:gd name="T102" fmla="+- 0 6775 6775"/>
                  <a:gd name="T103" fmla="*/ 6775 h 284"/>
                  <a:gd name="T104" fmla="+- 0 4325 4169"/>
                  <a:gd name="T105" fmla="*/ T104 w 305"/>
                  <a:gd name="T106" fmla="+- 0 6775 6775"/>
                  <a:gd name="T107" fmla="*/ 6775 h 284"/>
                  <a:gd name="T108" fmla="+- 0 4291 4169"/>
                  <a:gd name="T109" fmla="*/ T108 w 305"/>
                  <a:gd name="T110" fmla="+- 0 6775 6775"/>
                  <a:gd name="T111" fmla="*/ 6775 h 28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Lst>
                <a:rect l="0" t="0" r="r" b="b"/>
                <a:pathLst>
                  <a:path w="305" h="284">
                    <a:moveTo>
                      <a:pt x="122" y="0"/>
                    </a:moveTo>
                    <a:lnTo>
                      <a:pt x="106" y="16"/>
                    </a:lnTo>
                    <a:lnTo>
                      <a:pt x="101" y="36"/>
                    </a:lnTo>
                    <a:lnTo>
                      <a:pt x="98" y="58"/>
                    </a:lnTo>
                    <a:lnTo>
                      <a:pt x="90" y="77"/>
                    </a:lnTo>
                    <a:lnTo>
                      <a:pt x="19" y="104"/>
                    </a:lnTo>
                    <a:lnTo>
                      <a:pt x="0" y="165"/>
                    </a:lnTo>
                    <a:lnTo>
                      <a:pt x="1" y="206"/>
                    </a:lnTo>
                    <a:lnTo>
                      <a:pt x="13" y="242"/>
                    </a:lnTo>
                    <a:lnTo>
                      <a:pt x="40" y="271"/>
                    </a:lnTo>
                    <a:lnTo>
                      <a:pt x="57" y="276"/>
                    </a:lnTo>
                    <a:lnTo>
                      <a:pt x="73" y="281"/>
                    </a:lnTo>
                    <a:lnTo>
                      <a:pt x="90" y="284"/>
                    </a:lnTo>
                    <a:lnTo>
                      <a:pt x="107" y="282"/>
                    </a:lnTo>
                    <a:lnTo>
                      <a:pt x="136" y="267"/>
                    </a:lnTo>
                    <a:lnTo>
                      <a:pt x="159" y="245"/>
                    </a:lnTo>
                    <a:lnTo>
                      <a:pt x="175" y="217"/>
                    </a:lnTo>
                    <a:lnTo>
                      <a:pt x="186" y="187"/>
                    </a:lnTo>
                    <a:lnTo>
                      <a:pt x="242" y="187"/>
                    </a:lnTo>
                    <a:lnTo>
                      <a:pt x="264" y="180"/>
                    </a:lnTo>
                    <a:lnTo>
                      <a:pt x="288" y="156"/>
                    </a:lnTo>
                    <a:lnTo>
                      <a:pt x="304" y="118"/>
                    </a:lnTo>
                    <a:lnTo>
                      <a:pt x="294" y="88"/>
                    </a:lnTo>
                    <a:lnTo>
                      <a:pt x="284" y="58"/>
                    </a:lnTo>
                    <a:lnTo>
                      <a:pt x="273" y="29"/>
                    </a:lnTo>
                    <a:lnTo>
                      <a:pt x="261" y="0"/>
                    </a:lnTo>
                    <a:lnTo>
                      <a:pt x="156" y="0"/>
                    </a:lnTo>
                    <a:lnTo>
                      <a:pt x="122" y="0"/>
                    </a:lnTo>
                    <a:close/>
                  </a:path>
                </a:pathLst>
              </a:custGeom>
              <a:solidFill>
                <a:srgbClr val="F4E7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81" name="Freeform 286"/>
              <p:cNvSpPr>
                <a:spLocks/>
              </p:cNvSpPr>
              <p:nvPr/>
            </p:nvSpPr>
            <p:spPr bwMode="auto">
              <a:xfrm>
                <a:off x="4169" y="6775"/>
                <a:ext cx="305" cy="284"/>
              </a:xfrm>
              <a:custGeom>
                <a:avLst/>
                <a:gdLst>
                  <a:gd name="T0" fmla="+- 0 4411 4169"/>
                  <a:gd name="T1" fmla="*/ T0 w 305"/>
                  <a:gd name="T2" fmla="+- 0 6962 6775"/>
                  <a:gd name="T3" fmla="*/ 6962 h 284"/>
                  <a:gd name="T4" fmla="+- 0 4355 4169"/>
                  <a:gd name="T5" fmla="*/ T4 w 305"/>
                  <a:gd name="T6" fmla="+- 0 6962 6775"/>
                  <a:gd name="T7" fmla="*/ 6962 h 284"/>
                  <a:gd name="T8" fmla="+- 0 4399 4169"/>
                  <a:gd name="T9" fmla="*/ T8 w 305"/>
                  <a:gd name="T10" fmla="+- 0 6966 6775"/>
                  <a:gd name="T11" fmla="*/ 6966 h 284"/>
                  <a:gd name="T12" fmla="+- 0 4411 4169"/>
                  <a:gd name="T13" fmla="*/ T12 w 305"/>
                  <a:gd name="T14" fmla="+- 0 6962 6775"/>
                  <a:gd name="T15" fmla="*/ 6962 h 284"/>
                </a:gdLst>
                <a:ahLst/>
                <a:cxnLst>
                  <a:cxn ang="0">
                    <a:pos x="T1" y="T3"/>
                  </a:cxn>
                  <a:cxn ang="0">
                    <a:pos x="T5" y="T7"/>
                  </a:cxn>
                  <a:cxn ang="0">
                    <a:pos x="T9" y="T11"/>
                  </a:cxn>
                  <a:cxn ang="0">
                    <a:pos x="T13" y="T15"/>
                  </a:cxn>
                </a:cxnLst>
                <a:rect l="0" t="0" r="r" b="b"/>
                <a:pathLst>
                  <a:path w="305" h="284">
                    <a:moveTo>
                      <a:pt x="242" y="187"/>
                    </a:moveTo>
                    <a:lnTo>
                      <a:pt x="186" y="187"/>
                    </a:lnTo>
                    <a:lnTo>
                      <a:pt x="230" y="191"/>
                    </a:lnTo>
                    <a:lnTo>
                      <a:pt x="242" y="187"/>
                    </a:lnTo>
                    <a:close/>
                  </a:path>
                </a:pathLst>
              </a:custGeom>
              <a:solidFill>
                <a:srgbClr val="F4E7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82" name="Freeform 287"/>
              <p:cNvSpPr>
                <a:spLocks/>
              </p:cNvSpPr>
              <p:nvPr/>
            </p:nvSpPr>
            <p:spPr bwMode="auto">
              <a:xfrm>
                <a:off x="4169" y="6775"/>
                <a:ext cx="305" cy="284"/>
              </a:xfrm>
              <a:custGeom>
                <a:avLst/>
                <a:gdLst>
                  <a:gd name="T0" fmla="+- 0 4397 4169"/>
                  <a:gd name="T1" fmla="*/ T0 w 305"/>
                  <a:gd name="T2" fmla="+- 0 6775 6775"/>
                  <a:gd name="T3" fmla="*/ 6775 h 284"/>
                  <a:gd name="T4" fmla="+- 0 4325 4169"/>
                  <a:gd name="T5" fmla="*/ T4 w 305"/>
                  <a:gd name="T6" fmla="+- 0 6775 6775"/>
                  <a:gd name="T7" fmla="*/ 6775 h 284"/>
                  <a:gd name="T8" fmla="+- 0 4430 4169"/>
                  <a:gd name="T9" fmla="*/ T8 w 305"/>
                  <a:gd name="T10" fmla="+- 0 6775 6775"/>
                  <a:gd name="T11" fmla="*/ 6775 h 284"/>
                  <a:gd name="T12" fmla="+- 0 4429 4169"/>
                  <a:gd name="T13" fmla="*/ T12 w 305"/>
                  <a:gd name="T14" fmla="+- 0 6775 6775"/>
                  <a:gd name="T15" fmla="*/ 6775 h 284"/>
                  <a:gd name="T16" fmla="+- 0 4397 4169"/>
                  <a:gd name="T17" fmla="*/ T16 w 305"/>
                  <a:gd name="T18" fmla="+- 0 6775 6775"/>
                  <a:gd name="T19" fmla="*/ 6775 h 284"/>
                </a:gdLst>
                <a:ahLst/>
                <a:cxnLst>
                  <a:cxn ang="0">
                    <a:pos x="T1" y="T3"/>
                  </a:cxn>
                  <a:cxn ang="0">
                    <a:pos x="T5" y="T7"/>
                  </a:cxn>
                  <a:cxn ang="0">
                    <a:pos x="T9" y="T11"/>
                  </a:cxn>
                  <a:cxn ang="0">
                    <a:pos x="T13" y="T15"/>
                  </a:cxn>
                  <a:cxn ang="0">
                    <a:pos x="T17" y="T19"/>
                  </a:cxn>
                </a:cxnLst>
                <a:rect l="0" t="0" r="r" b="b"/>
                <a:pathLst>
                  <a:path w="305" h="284">
                    <a:moveTo>
                      <a:pt x="228" y="0"/>
                    </a:moveTo>
                    <a:lnTo>
                      <a:pt x="156" y="0"/>
                    </a:lnTo>
                    <a:lnTo>
                      <a:pt x="261" y="0"/>
                    </a:lnTo>
                    <a:lnTo>
                      <a:pt x="260" y="0"/>
                    </a:lnTo>
                    <a:lnTo>
                      <a:pt x="228" y="0"/>
                    </a:lnTo>
                    <a:close/>
                  </a:path>
                </a:pathLst>
              </a:custGeom>
              <a:solidFill>
                <a:srgbClr val="F4E7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528" name="Picture 288"/>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3866" y="6899"/>
                <a:ext cx="159" cy="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29" name="Picture 289"/>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2149" y="4350"/>
                <a:ext cx="4015" cy="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30" name="Picture 290"/>
              <p:cNvPicPr>
                <a:picLocks noChangeAspect="1" noChangeArrowheads="1"/>
              </p:cNvPicPr>
              <p:nvPr/>
            </p:nvPicPr>
            <p:blipFill>
              <a:blip r:embed="rId27" cstate="print">
                <a:extLst>
                  <a:ext uri="{28A0092B-C50C-407E-A947-70E740481C1C}">
                    <a14:useLocalDpi xmlns:a14="http://schemas.microsoft.com/office/drawing/2010/main" val="0"/>
                  </a:ext>
                </a:extLst>
              </a:blip>
              <a:srcRect/>
              <a:stretch>
                <a:fillRect/>
              </a:stretch>
            </p:blipFill>
            <p:spPr bwMode="auto">
              <a:xfrm>
                <a:off x="5320" y="5709"/>
                <a:ext cx="13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260" name="Group 291"/>
            <p:cNvGrpSpPr>
              <a:grpSpLocks/>
            </p:cNvGrpSpPr>
            <p:nvPr/>
          </p:nvGrpSpPr>
          <p:grpSpPr bwMode="auto">
            <a:xfrm>
              <a:off x="3716" y="4415"/>
              <a:ext cx="2131" cy="2697"/>
              <a:chOff x="3716" y="4415"/>
              <a:chExt cx="2131" cy="2697"/>
            </a:xfrm>
          </p:grpSpPr>
          <p:sp>
            <p:nvSpPr>
              <p:cNvPr id="10571" name="Freeform 292"/>
              <p:cNvSpPr>
                <a:spLocks/>
              </p:cNvSpPr>
              <p:nvPr/>
            </p:nvSpPr>
            <p:spPr bwMode="auto">
              <a:xfrm>
                <a:off x="3716" y="4415"/>
                <a:ext cx="2131" cy="2697"/>
              </a:xfrm>
              <a:custGeom>
                <a:avLst/>
                <a:gdLst>
                  <a:gd name="T0" fmla="+- 0 5619 3716"/>
                  <a:gd name="T1" fmla="*/ T0 w 2131"/>
                  <a:gd name="T2" fmla="+- 0 7057 4415"/>
                  <a:gd name="T3" fmla="*/ 7057 h 2697"/>
                  <a:gd name="T4" fmla="+- 0 5494 3716"/>
                  <a:gd name="T5" fmla="*/ T4 w 2131"/>
                  <a:gd name="T6" fmla="+- 0 7057 4415"/>
                  <a:gd name="T7" fmla="*/ 7057 h 2697"/>
                  <a:gd name="T8" fmla="+- 0 5503 3716"/>
                  <a:gd name="T9" fmla="*/ T8 w 2131"/>
                  <a:gd name="T10" fmla="+- 0 7068 4415"/>
                  <a:gd name="T11" fmla="*/ 7068 h 2697"/>
                  <a:gd name="T12" fmla="+- 0 5509 3716"/>
                  <a:gd name="T13" fmla="*/ T12 w 2131"/>
                  <a:gd name="T14" fmla="+- 0 7083 4415"/>
                  <a:gd name="T15" fmla="*/ 7083 h 2697"/>
                  <a:gd name="T16" fmla="+- 0 5516 3716"/>
                  <a:gd name="T17" fmla="*/ T16 w 2131"/>
                  <a:gd name="T18" fmla="+- 0 7097 4415"/>
                  <a:gd name="T19" fmla="*/ 7097 h 2697"/>
                  <a:gd name="T20" fmla="+- 0 5530 3716"/>
                  <a:gd name="T21" fmla="*/ T20 w 2131"/>
                  <a:gd name="T22" fmla="+- 0 7108 4415"/>
                  <a:gd name="T23" fmla="*/ 7108 h 2697"/>
                  <a:gd name="T24" fmla="+- 0 5544 3716"/>
                  <a:gd name="T25" fmla="*/ T24 w 2131"/>
                  <a:gd name="T26" fmla="+- 0 7111 4415"/>
                  <a:gd name="T27" fmla="*/ 7111 h 2697"/>
                  <a:gd name="T28" fmla="+- 0 5558 3716"/>
                  <a:gd name="T29" fmla="*/ T28 w 2131"/>
                  <a:gd name="T30" fmla="+- 0 7111 4415"/>
                  <a:gd name="T31" fmla="*/ 7111 h 2697"/>
                  <a:gd name="T32" fmla="+- 0 5573 3716"/>
                  <a:gd name="T33" fmla="*/ T32 w 2131"/>
                  <a:gd name="T34" fmla="+- 0 7107 4415"/>
                  <a:gd name="T35" fmla="*/ 7107 h 2697"/>
                  <a:gd name="T36" fmla="+- 0 5585 3716"/>
                  <a:gd name="T37" fmla="*/ T36 w 2131"/>
                  <a:gd name="T38" fmla="+- 0 7102 4415"/>
                  <a:gd name="T39" fmla="*/ 7102 h 2697"/>
                  <a:gd name="T40" fmla="+- 0 5601 3716"/>
                  <a:gd name="T41" fmla="*/ T40 w 2131"/>
                  <a:gd name="T42" fmla="+- 0 7088 4415"/>
                  <a:gd name="T43" fmla="*/ 7088 h 2697"/>
                  <a:gd name="T44" fmla="+- 0 5613 3716"/>
                  <a:gd name="T45" fmla="*/ T44 w 2131"/>
                  <a:gd name="T46" fmla="+- 0 7072 4415"/>
                  <a:gd name="T47" fmla="*/ 7072 h 2697"/>
                  <a:gd name="T48" fmla="+- 0 5619 3716"/>
                  <a:gd name="T49" fmla="*/ T48 w 2131"/>
                  <a:gd name="T50" fmla="+- 0 7057 4415"/>
                  <a:gd name="T51" fmla="*/ 7057 h 269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2131" h="2697">
                    <a:moveTo>
                      <a:pt x="1903" y="2642"/>
                    </a:moveTo>
                    <a:lnTo>
                      <a:pt x="1778" y="2642"/>
                    </a:lnTo>
                    <a:lnTo>
                      <a:pt x="1787" y="2653"/>
                    </a:lnTo>
                    <a:lnTo>
                      <a:pt x="1793" y="2668"/>
                    </a:lnTo>
                    <a:lnTo>
                      <a:pt x="1800" y="2682"/>
                    </a:lnTo>
                    <a:lnTo>
                      <a:pt x="1814" y="2693"/>
                    </a:lnTo>
                    <a:lnTo>
                      <a:pt x="1828" y="2696"/>
                    </a:lnTo>
                    <a:lnTo>
                      <a:pt x="1842" y="2696"/>
                    </a:lnTo>
                    <a:lnTo>
                      <a:pt x="1857" y="2692"/>
                    </a:lnTo>
                    <a:lnTo>
                      <a:pt x="1869" y="2687"/>
                    </a:lnTo>
                    <a:lnTo>
                      <a:pt x="1885" y="2673"/>
                    </a:lnTo>
                    <a:lnTo>
                      <a:pt x="1897" y="2657"/>
                    </a:lnTo>
                    <a:lnTo>
                      <a:pt x="1903" y="2642"/>
                    </a:lnTo>
                    <a:close/>
                  </a:path>
                </a:pathLst>
              </a:custGeom>
              <a:solidFill>
                <a:srgbClr val="F4E7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72" name="Freeform 293"/>
              <p:cNvSpPr>
                <a:spLocks/>
              </p:cNvSpPr>
              <p:nvPr/>
            </p:nvSpPr>
            <p:spPr bwMode="auto">
              <a:xfrm>
                <a:off x="3716" y="4415"/>
                <a:ext cx="2131" cy="2697"/>
              </a:xfrm>
              <a:custGeom>
                <a:avLst/>
                <a:gdLst>
                  <a:gd name="T0" fmla="+- 0 5118 3716"/>
                  <a:gd name="T1" fmla="*/ T0 w 2131"/>
                  <a:gd name="T2" fmla="+- 0 6346 4415"/>
                  <a:gd name="T3" fmla="*/ 6346 h 2697"/>
                  <a:gd name="T4" fmla="+- 0 5135 3716"/>
                  <a:gd name="T5" fmla="*/ T4 w 2131"/>
                  <a:gd name="T6" fmla="+- 0 6371 4415"/>
                  <a:gd name="T7" fmla="*/ 6371 h 2697"/>
                  <a:gd name="T8" fmla="+- 0 5158 3716"/>
                  <a:gd name="T9" fmla="*/ T8 w 2131"/>
                  <a:gd name="T10" fmla="+- 0 6393 4415"/>
                  <a:gd name="T11" fmla="*/ 6393 h 2697"/>
                  <a:gd name="T12" fmla="+- 0 5184 3716"/>
                  <a:gd name="T13" fmla="*/ T12 w 2131"/>
                  <a:gd name="T14" fmla="+- 0 6396 4415"/>
                  <a:gd name="T15" fmla="*/ 6396 h 2697"/>
                  <a:gd name="T16" fmla="+- 0 5208 3716"/>
                  <a:gd name="T17" fmla="*/ T16 w 2131"/>
                  <a:gd name="T18" fmla="+- 0 6405 4415"/>
                  <a:gd name="T19" fmla="*/ 6405 h 2697"/>
                  <a:gd name="T20" fmla="+- 0 5201 3716"/>
                  <a:gd name="T21" fmla="*/ T20 w 2131"/>
                  <a:gd name="T22" fmla="+- 0 6434 4415"/>
                  <a:gd name="T23" fmla="*/ 6434 h 2697"/>
                  <a:gd name="T24" fmla="+- 0 5192 3716"/>
                  <a:gd name="T25" fmla="*/ T24 w 2131"/>
                  <a:gd name="T26" fmla="+- 0 6462 4415"/>
                  <a:gd name="T27" fmla="*/ 6462 h 2697"/>
                  <a:gd name="T28" fmla="+- 0 5246 3716"/>
                  <a:gd name="T29" fmla="*/ T28 w 2131"/>
                  <a:gd name="T30" fmla="+- 0 6638 4415"/>
                  <a:gd name="T31" fmla="*/ 6638 h 2697"/>
                  <a:gd name="T32" fmla="+- 0 5295 3716"/>
                  <a:gd name="T33" fmla="*/ T32 w 2131"/>
                  <a:gd name="T34" fmla="+- 0 6710 4415"/>
                  <a:gd name="T35" fmla="*/ 6710 h 2697"/>
                  <a:gd name="T36" fmla="+- 0 5276 3716"/>
                  <a:gd name="T37" fmla="*/ T36 w 2131"/>
                  <a:gd name="T38" fmla="+- 0 6772 4415"/>
                  <a:gd name="T39" fmla="*/ 6772 h 2697"/>
                  <a:gd name="T40" fmla="+- 0 5295 3716"/>
                  <a:gd name="T41" fmla="*/ T40 w 2131"/>
                  <a:gd name="T42" fmla="+- 0 6873 4415"/>
                  <a:gd name="T43" fmla="*/ 6873 h 2697"/>
                  <a:gd name="T44" fmla="+- 0 5366 3716"/>
                  <a:gd name="T45" fmla="*/ T44 w 2131"/>
                  <a:gd name="T46" fmla="+- 0 6926 4415"/>
                  <a:gd name="T47" fmla="*/ 6926 h 2697"/>
                  <a:gd name="T48" fmla="+- 0 5383 3716"/>
                  <a:gd name="T49" fmla="*/ T48 w 2131"/>
                  <a:gd name="T50" fmla="+- 0 6934 4415"/>
                  <a:gd name="T51" fmla="*/ 6934 h 2697"/>
                  <a:gd name="T52" fmla="+- 0 5389 3716"/>
                  <a:gd name="T53" fmla="*/ T52 w 2131"/>
                  <a:gd name="T54" fmla="+- 0 6988 4415"/>
                  <a:gd name="T55" fmla="*/ 6988 h 2697"/>
                  <a:gd name="T56" fmla="+- 0 5471 3716"/>
                  <a:gd name="T57" fmla="*/ T56 w 2131"/>
                  <a:gd name="T58" fmla="+- 0 7059 4415"/>
                  <a:gd name="T59" fmla="*/ 7059 h 2697"/>
                  <a:gd name="T60" fmla="+- 0 5619 3716"/>
                  <a:gd name="T61" fmla="*/ T60 w 2131"/>
                  <a:gd name="T62" fmla="+- 0 7057 4415"/>
                  <a:gd name="T63" fmla="*/ 7057 h 2697"/>
                  <a:gd name="T64" fmla="+- 0 5624 3716"/>
                  <a:gd name="T65" fmla="*/ T64 w 2131"/>
                  <a:gd name="T66" fmla="+- 0 7032 4415"/>
                  <a:gd name="T67" fmla="*/ 7032 h 2697"/>
                  <a:gd name="T68" fmla="+- 0 5615 3716"/>
                  <a:gd name="T69" fmla="*/ T68 w 2131"/>
                  <a:gd name="T70" fmla="+- 0 6975 4415"/>
                  <a:gd name="T71" fmla="*/ 6975 h 2697"/>
                  <a:gd name="T72" fmla="+- 0 5581 3716"/>
                  <a:gd name="T73" fmla="*/ T72 w 2131"/>
                  <a:gd name="T74" fmla="+- 0 6930 4415"/>
                  <a:gd name="T75" fmla="*/ 6930 h 2697"/>
                  <a:gd name="T76" fmla="+- 0 5547 3716"/>
                  <a:gd name="T77" fmla="*/ T76 w 2131"/>
                  <a:gd name="T78" fmla="+- 0 6930 4415"/>
                  <a:gd name="T79" fmla="*/ 6930 h 2697"/>
                  <a:gd name="T80" fmla="+- 0 5518 3716"/>
                  <a:gd name="T81" fmla="*/ T80 w 2131"/>
                  <a:gd name="T82" fmla="+- 0 6920 4415"/>
                  <a:gd name="T83" fmla="*/ 6920 h 2697"/>
                  <a:gd name="T84" fmla="+- 0 5545 3716"/>
                  <a:gd name="T85" fmla="*/ T84 w 2131"/>
                  <a:gd name="T86" fmla="+- 0 6848 4415"/>
                  <a:gd name="T87" fmla="*/ 6848 h 2697"/>
                  <a:gd name="T88" fmla="+- 0 5492 3716"/>
                  <a:gd name="T89" fmla="*/ T88 w 2131"/>
                  <a:gd name="T90" fmla="+- 0 6717 4415"/>
                  <a:gd name="T91" fmla="*/ 6717 h 2697"/>
                  <a:gd name="T92" fmla="+- 0 5511 3716"/>
                  <a:gd name="T93" fmla="*/ T92 w 2131"/>
                  <a:gd name="T94" fmla="+- 0 6649 4415"/>
                  <a:gd name="T95" fmla="*/ 6649 h 2697"/>
                  <a:gd name="T96" fmla="+- 0 5537 3716"/>
                  <a:gd name="T97" fmla="*/ T96 w 2131"/>
                  <a:gd name="T98" fmla="+- 0 6527 4415"/>
                  <a:gd name="T99" fmla="*/ 6527 h 2697"/>
                  <a:gd name="T100" fmla="+- 0 5519 3716"/>
                  <a:gd name="T101" fmla="*/ T100 w 2131"/>
                  <a:gd name="T102" fmla="+- 0 6430 4415"/>
                  <a:gd name="T103" fmla="*/ 6430 h 2697"/>
                  <a:gd name="T104" fmla="+- 0 5469 3716"/>
                  <a:gd name="T105" fmla="*/ T104 w 2131"/>
                  <a:gd name="T106" fmla="+- 0 6385 4415"/>
                  <a:gd name="T107" fmla="*/ 6385 h 2697"/>
                  <a:gd name="T108" fmla="+- 0 5436 3716"/>
                  <a:gd name="T109" fmla="*/ T108 w 2131"/>
                  <a:gd name="T110" fmla="+- 0 6358 4415"/>
                  <a:gd name="T111" fmla="*/ 6358 h 2697"/>
                  <a:gd name="T112" fmla="+- 0 5439 3716"/>
                  <a:gd name="T113" fmla="*/ T112 w 2131"/>
                  <a:gd name="T114" fmla="+- 0 6332 4415"/>
                  <a:gd name="T115" fmla="*/ 6332 h 2697"/>
                  <a:gd name="T116" fmla="+- 0 5474 3716"/>
                  <a:gd name="T117" fmla="*/ T116 w 2131"/>
                  <a:gd name="T118" fmla="+- 0 6298 4415"/>
                  <a:gd name="T119" fmla="*/ 6298 h 2697"/>
                  <a:gd name="T120" fmla="+- 0 5533 3716"/>
                  <a:gd name="T121" fmla="*/ T120 w 2131"/>
                  <a:gd name="T122" fmla="+- 0 6243 4415"/>
                  <a:gd name="T123" fmla="*/ 6243 h 2697"/>
                  <a:gd name="T124" fmla="+- 0 5582 3716"/>
                  <a:gd name="T125" fmla="*/ T124 w 2131"/>
                  <a:gd name="T126" fmla="+- 0 6171 4415"/>
                  <a:gd name="T127" fmla="*/ 6171 h 2697"/>
                  <a:gd name="T128" fmla="+- 0 5618 3716"/>
                  <a:gd name="T129" fmla="*/ T128 w 2131"/>
                  <a:gd name="T130" fmla="+- 0 6123 4415"/>
                  <a:gd name="T131" fmla="*/ 6123 h 2697"/>
                  <a:gd name="T132" fmla="+- 0 5259 3716"/>
                  <a:gd name="T133" fmla="*/ T132 w 2131"/>
                  <a:gd name="T134" fmla="+- 0 6112 4415"/>
                  <a:gd name="T135" fmla="*/ 6112 h 269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2131" h="2697">
                    <a:moveTo>
                      <a:pt x="1543" y="1697"/>
                    </a:moveTo>
                    <a:lnTo>
                      <a:pt x="1402" y="1931"/>
                    </a:lnTo>
                    <a:lnTo>
                      <a:pt x="1411" y="1943"/>
                    </a:lnTo>
                    <a:lnTo>
                      <a:pt x="1419" y="1956"/>
                    </a:lnTo>
                    <a:lnTo>
                      <a:pt x="1429" y="1968"/>
                    </a:lnTo>
                    <a:lnTo>
                      <a:pt x="1442" y="1978"/>
                    </a:lnTo>
                    <a:lnTo>
                      <a:pt x="1455" y="1980"/>
                    </a:lnTo>
                    <a:lnTo>
                      <a:pt x="1468" y="1981"/>
                    </a:lnTo>
                    <a:lnTo>
                      <a:pt x="1481" y="1983"/>
                    </a:lnTo>
                    <a:lnTo>
                      <a:pt x="1492" y="1990"/>
                    </a:lnTo>
                    <a:lnTo>
                      <a:pt x="1489" y="2005"/>
                    </a:lnTo>
                    <a:lnTo>
                      <a:pt x="1485" y="2019"/>
                    </a:lnTo>
                    <a:lnTo>
                      <a:pt x="1480" y="2033"/>
                    </a:lnTo>
                    <a:lnTo>
                      <a:pt x="1476" y="2047"/>
                    </a:lnTo>
                    <a:lnTo>
                      <a:pt x="1476" y="2142"/>
                    </a:lnTo>
                    <a:lnTo>
                      <a:pt x="1530" y="2223"/>
                    </a:lnTo>
                    <a:lnTo>
                      <a:pt x="1600" y="2270"/>
                    </a:lnTo>
                    <a:lnTo>
                      <a:pt x="1579" y="2295"/>
                    </a:lnTo>
                    <a:lnTo>
                      <a:pt x="1566" y="2324"/>
                    </a:lnTo>
                    <a:lnTo>
                      <a:pt x="1560" y="2357"/>
                    </a:lnTo>
                    <a:lnTo>
                      <a:pt x="1561" y="2391"/>
                    </a:lnTo>
                    <a:lnTo>
                      <a:pt x="1579" y="2458"/>
                    </a:lnTo>
                    <a:lnTo>
                      <a:pt x="1630" y="2506"/>
                    </a:lnTo>
                    <a:lnTo>
                      <a:pt x="1650" y="2511"/>
                    </a:lnTo>
                    <a:lnTo>
                      <a:pt x="1659" y="2512"/>
                    </a:lnTo>
                    <a:lnTo>
                      <a:pt x="1667" y="2519"/>
                    </a:lnTo>
                    <a:lnTo>
                      <a:pt x="1668" y="2547"/>
                    </a:lnTo>
                    <a:lnTo>
                      <a:pt x="1673" y="2573"/>
                    </a:lnTo>
                    <a:lnTo>
                      <a:pt x="1714" y="2632"/>
                    </a:lnTo>
                    <a:lnTo>
                      <a:pt x="1755" y="2644"/>
                    </a:lnTo>
                    <a:lnTo>
                      <a:pt x="1778" y="2642"/>
                    </a:lnTo>
                    <a:lnTo>
                      <a:pt x="1903" y="2642"/>
                    </a:lnTo>
                    <a:lnTo>
                      <a:pt x="1905" y="2638"/>
                    </a:lnTo>
                    <a:lnTo>
                      <a:pt x="1908" y="2617"/>
                    </a:lnTo>
                    <a:lnTo>
                      <a:pt x="1905" y="2588"/>
                    </a:lnTo>
                    <a:lnTo>
                      <a:pt x="1899" y="2560"/>
                    </a:lnTo>
                    <a:lnTo>
                      <a:pt x="1886" y="2535"/>
                    </a:lnTo>
                    <a:lnTo>
                      <a:pt x="1865" y="2515"/>
                    </a:lnTo>
                    <a:lnTo>
                      <a:pt x="1863" y="2515"/>
                    </a:lnTo>
                    <a:lnTo>
                      <a:pt x="1831" y="2515"/>
                    </a:lnTo>
                    <a:lnTo>
                      <a:pt x="1815" y="2514"/>
                    </a:lnTo>
                    <a:lnTo>
                      <a:pt x="1802" y="2505"/>
                    </a:lnTo>
                    <a:lnTo>
                      <a:pt x="1820" y="2472"/>
                    </a:lnTo>
                    <a:lnTo>
                      <a:pt x="1829" y="2433"/>
                    </a:lnTo>
                    <a:lnTo>
                      <a:pt x="1820" y="2356"/>
                    </a:lnTo>
                    <a:lnTo>
                      <a:pt x="1776" y="2302"/>
                    </a:lnTo>
                    <a:lnTo>
                      <a:pt x="1759" y="2286"/>
                    </a:lnTo>
                    <a:lnTo>
                      <a:pt x="1795" y="2234"/>
                    </a:lnTo>
                    <a:lnTo>
                      <a:pt x="1815" y="2175"/>
                    </a:lnTo>
                    <a:lnTo>
                      <a:pt x="1821" y="2112"/>
                    </a:lnTo>
                    <a:lnTo>
                      <a:pt x="1812" y="2047"/>
                    </a:lnTo>
                    <a:lnTo>
                      <a:pt x="1803" y="2015"/>
                    </a:lnTo>
                    <a:lnTo>
                      <a:pt x="1781" y="1989"/>
                    </a:lnTo>
                    <a:lnTo>
                      <a:pt x="1753" y="1970"/>
                    </a:lnTo>
                    <a:lnTo>
                      <a:pt x="1722" y="1955"/>
                    </a:lnTo>
                    <a:lnTo>
                      <a:pt x="1720" y="1943"/>
                    </a:lnTo>
                    <a:lnTo>
                      <a:pt x="1721" y="1930"/>
                    </a:lnTo>
                    <a:lnTo>
                      <a:pt x="1723" y="1917"/>
                    </a:lnTo>
                    <a:lnTo>
                      <a:pt x="1727" y="1904"/>
                    </a:lnTo>
                    <a:lnTo>
                      <a:pt x="1758" y="1883"/>
                    </a:lnTo>
                    <a:lnTo>
                      <a:pt x="1788" y="1857"/>
                    </a:lnTo>
                    <a:lnTo>
                      <a:pt x="1817" y="1828"/>
                    </a:lnTo>
                    <a:lnTo>
                      <a:pt x="1843" y="1799"/>
                    </a:lnTo>
                    <a:lnTo>
                      <a:pt x="1866" y="1756"/>
                    </a:lnTo>
                    <a:lnTo>
                      <a:pt x="1895" y="1716"/>
                    </a:lnTo>
                    <a:lnTo>
                      <a:pt x="1902" y="1708"/>
                    </a:lnTo>
                    <a:lnTo>
                      <a:pt x="1617" y="1708"/>
                    </a:lnTo>
                    <a:lnTo>
                      <a:pt x="1543" y="1697"/>
                    </a:lnTo>
                    <a:close/>
                  </a:path>
                </a:pathLst>
              </a:custGeom>
              <a:solidFill>
                <a:srgbClr val="F4E7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73" name="Freeform 294"/>
              <p:cNvSpPr>
                <a:spLocks/>
              </p:cNvSpPr>
              <p:nvPr/>
            </p:nvSpPr>
            <p:spPr bwMode="auto">
              <a:xfrm>
                <a:off x="3716" y="4415"/>
                <a:ext cx="2131" cy="2697"/>
              </a:xfrm>
              <a:custGeom>
                <a:avLst/>
                <a:gdLst>
                  <a:gd name="T0" fmla="+- 0 5564 3716"/>
                  <a:gd name="T1" fmla="*/ T0 w 2131"/>
                  <a:gd name="T2" fmla="+- 0 6927 4415"/>
                  <a:gd name="T3" fmla="*/ 6927 h 2697"/>
                  <a:gd name="T4" fmla="+- 0 5547 3716"/>
                  <a:gd name="T5" fmla="*/ T4 w 2131"/>
                  <a:gd name="T6" fmla="+- 0 6930 4415"/>
                  <a:gd name="T7" fmla="*/ 6930 h 2697"/>
                  <a:gd name="T8" fmla="+- 0 5579 3716"/>
                  <a:gd name="T9" fmla="*/ T8 w 2131"/>
                  <a:gd name="T10" fmla="+- 0 6930 4415"/>
                  <a:gd name="T11" fmla="*/ 6930 h 2697"/>
                  <a:gd name="T12" fmla="+- 0 5564 3716"/>
                  <a:gd name="T13" fmla="*/ T12 w 2131"/>
                  <a:gd name="T14" fmla="+- 0 6927 4415"/>
                  <a:gd name="T15" fmla="*/ 6927 h 2697"/>
                </a:gdLst>
                <a:ahLst/>
                <a:cxnLst>
                  <a:cxn ang="0">
                    <a:pos x="T1" y="T3"/>
                  </a:cxn>
                  <a:cxn ang="0">
                    <a:pos x="T5" y="T7"/>
                  </a:cxn>
                  <a:cxn ang="0">
                    <a:pos x="T9" y="T11"/>
                  </a:cxn>
                  <a:cxn ang="0">
                    <a:pos x="T13" y="T15"/>
                  </a:cxn>
                </a:cxnLst>
                <a:rect l="0" t="0" r="r" b="b"/>
                <a:pathLst>
                  <a:path w="2131" h="2697">
                    <a:moveTo>
                      <a:pt x="1848" y="2512"/>
                    </a:moveTo>
                    <a:lnTo>
                      <a:pt x="1831" y="2515"/>
                    </a:lnTo>
                    <a:lnTo>
                      <a:pt x="1863" y="2515"/>
                    </a:lnTo>
                    <a:lnTo>
                      <a:pt x="1848" y="2512"/>
                    </a:lnTo>
                    <a:close/>
                  </a:path>
                </a:pathLst>
              </a:custGeom>
              <a:solidFill>
                <a:srgbClr val="F4E7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74" name="Freeform 295"/>
              <p:cNvSpPr>
                <a:spLocks/>
              </p:cNvSpPr>
              <p:nvPr/>
            </p:nvSpPr>
            <p:spPr bwMode="auto">
              <a:xfrm>
                <a:off x="3716" y="4415"/>
                <a:ext cx="2131" cy="2697"/>
              </a:xfrm>
              <a:custGeom>
                <a:avLst/>
                <a:gdLst>
                  <a:gd name="T0" fmla="+- 0 5590 3716"/>
                  <a:gd name="T1" fmla="*/ T0 w 2131"/>
                  <a:gd name="T2" fmla="+- 0 5781 4415"/>
                  <a:gd name="T3" fmla="*/ 5781 h 2697"/>
                  <a:gd name="T4" fmla="+- 0 5595 3716"/>
                  <a:gd name="T5" fmla="*/ T4 w 2131"/>
                  <a:gd name="T6" fmla="+- 0 5847 4415"/>
                  <a:gd name="T7" fmla="*/ 5847 h 2697"/>
                  <a:gd name="T8" fmla="+- 0 5586 3716"/>
                  <a:gd name="T9" fmla="*/ T8 w 2131"/>
                  <a:gd name="T10" fmla="+- 0 5911 4415"/>
                  <a:gd name="T11" fmla="*/ 5911 h 2697"/>
                  <a:gd name="T12" fmla="+- 0 5563 3716"/>
                  <a:gd name="T13" fmla="*/ T12 w 2131"/>
                  <a:gd name="T14" fmla="+- 0 5971 4415"/>
                  <a:gd name="T15" fmla="*/ 5971 h 2697"/>
                  <a:gd name="T16" fmla="+- 0 5528 3716"/>
                  <a:gd name="T17" fmla="*/ T16 w 2131"/>
                  <a:gd name="T18" fmla="+- 0 6026 4415"/>
                  <a:gd name="T19" fmla="*/ 6026 h 2697"/>
                  <a:gd name="T20" fmla="+- 0 5473 3716"/>
                  <a:gd name="T21" fmla="*/ T20 w 2131"/>
                  <a:gd name="T22" fmla="+- 0 6079 4415"/>
                  <a:gd name="T23" fmla="*/ 6079 h 2697"/>
                  <a:gd name="T24" fmla="+- 0 5406 3716"/>
                  <a:gd name="T25" fmla="*/ T24 w 2131"/>
                  <a:gd name="T26" fmla="+- 0 6111 4415"/>
                  <a:gd name="T27" fmla="*/ 6111 h 2697"/>
                  <a:gd name="T28" fmla="+- 0 5333 3716"/>
                  <a:gd name="T29" fmla="*/ T28 w 2131"/>
                  <a:gd name="T30" fmla="+- 0 6123 4415"/>
                  <a:gd name="T31" fmla="*/ 6123 h 2697"/>
                  <a:gd name="T32" fmla="+- 0 5618 3716"/>
                  <a:gd name="T33" fmla="*/ T32 w 2131"/>
                  <a:gd name="T34" fmla="+- 0 6123 4415"/>
                  <a:gd name="T35" fmla="*/ 6123 h 2697"/>
                  <a:gd name="T36" fmla="+- 0 5673 3716"/>
                  <a:gd name="T37" fmla="*/ T36 w 2131"/>
                  <a:gd name="T38" fmla="+- 0 6052 4415"/>
                  <a:gd name="T39" fmla="*/ 6052 h 2697"/>
                  <a:gd name="T40" fmla="+- 0 5712 3716"/>
                  <a:gd name="T41" fmla="*/ T40 w 2131"/>
                  <a:gd name="T42" fmla="+- 0 5987 4415"/>
                  <a:gd name="T43" fmla="*/ 5987 h 2697"/>
                  <a:gd name="T44" fmla="+- 0 5747 3716"/>
                  <a:gd name="T45" fmla="*/ T44 w 2131"/>
                  <a:gd name="T46" fmla="+- 0 5919 4415"/>
                  <a:gd name="T47" fmla="*/ 5919 h 2697"/>
                  <a:gd name="T48" fmla="+- 0 5778 3716"/>
                  <a:gd name="T49" fmla="*/ T48 w 2131"/>
                  <a:gd name="T50" fmla="+- 0 5849 4415"/>
                  <a:gd name="T51" fmla="*/ 5849 h 2697"/>
                  <a:gd name="T52" fmla="+- 0 5800 3716"/>
                  <a:gd name="T53" fmla="*/ T52 w 2131"/>
                  <a:gd name="T54" fmla="+- 0 5789 4415"/>
                  <a:gd name="T55" fmla="*/ 5789 h 2697"/>
                  <a:gd name="T56" fmla="+- 0 5616 3716"/>
                  <a:gd name="T57" fmla="*/ T56 w 2131"/>
                  <a:gd name="T58" fmla="+- 0 5789 4415"/>
                  <a:gd name="T59" fmla="*/ 5789 h 2697"/>
                  <a:gd name="T60" fmla="+- 0 5606 3716"/>
                  <a:gd name="T61" fmla="*/ T60 w 2131"/>
                  <a:gd name="T62" fmla="+- 0 5787 4415"/>
                  <a:gd name="T63" fmla="*/ 5787 h 2697"/>
                  <a:gd name="T64" fmla="+- 0 5597 3716"/>
                  <a:gd name="T65" fmla="*/ T64 w 2131"/>
                  <a:gd name="T66" fmla="+- 0 5784 4415"/>
                  <a:gd name="T67" fmla="*/ 5784 h 2697"/>
                  <a:gd name="T68" fmla="+- 0 5590 3716"/>
                  <a:gd name="T69" fmla="*/ T68 w 2131"/>
                  <a:gd name="T70" fmla="+- 0 5781 4415"/>
                  <a:gd name="T71" fmla="*/ 5781 h 269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2131" h="2697">
                    <a:moveTo>
                      <a:pt x="1874" y="1366"/>
                    </a:moveTo>
                    <a:lnTo>
                      <a:pt x="1879" y="1432"/>
                    </a:lnTo>
                    <a:lnTo>
                      <a:pt x="1870" y="1496"/>
                    </a:lnTo>
                    <a:lnTo>
                      <a:pt x="1847" y="1556"/>
                    </a:lnTo>
                    <a:lnTo>
                      <a:pt x="1812" y="1611"/>
                    </a:lnTo>
                    <a:lnTo>
                      <a:pt x="1757" y="1664"/>
                    </a:lnTo>
                    <a:lnTo>
                      <a:pt x="1690" y="1696"/>
                    </a:lnTo>
                    <a:lnTo>
                      <a:pt x="1617" y="1708"/>
                    </a:lnTo>
                    <a:lnTo>
                      <a:pt x="1902" y="1708"/>
                    </a:lnTo>
                    <a:lnTo>
                      <a:pt x="1957" y="1637"/>
                    </a:lnTo>
                    <a:lnTo>
                      <a:pt x="1996" y="1572"/>
                    </a:lnTo>
                    <a:lnTo>
                      <a:pt x="2031" y="1504"/>
                    </a:lnTo>
                    <a:lnTo>
                      <a:pt x="2062" y="1434"/>
                    </a:lnTo>
                    <a:lnTo>
                      <a:pt x="2084" y="1374"/>
                    </a:lnTo>
                    <a:lnTo>
                      <a:pt x="1900" y="1374"/>
                    </a:lnTo>
                    <a:lnTo>
                      <a:pt x="1890" y="1372"/>
                    </a:lnTo>
                    <a:lnTo>
                      <a:pt x="1881" y="1369"/>
                    </a:lnTo>
                    <a:lnTo>
                      <a:pt x="1874" y="1366"/>
                    </a:lnTo>
                    <a:close/>
                  </a:path>
                </a:pathLst>
              </a:custGeom>
              <a:solidFill>
                <a:srgbClr val="F4E7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75" name="Freeform 296"/>
              <p:cNvSpPr>
                <a:spLocks/>
              </p:cNvSpPr>
              <p:nvPr/>
            </p:nvSpPr>
            <p:spPr bwMode="auto">
              <a:xfrm>
                <a:off x="3716" y="4415"/>
                <a:ext cx="2131" cy="2697"/>
              </a:xfrm>
              <a:custGeom>
                <a:avLst/>
                <a:gdLst>
                  <a:gd name="T0" fmla="+- 0 5667 3716"/>
                  <a:gd name="T1" fmla="*/ T0 w 2131"/>
                  <a:gd name="T2" fmla="+- 0 4877 4415"/>
                  <a:gd name="T3" fmla="*/ 4877 h 2697"/>
                  <a:gd name="T4" fmla="+- 0 4877 3716"/>
                  <a:gd name="T5" fmla="*/ T4 w 2131"/>
                  <a:gd name="T6" fmla="+- 0 4877 4415"/>
                  <a:gd name="T7" fmla="*/ 4877 h 2697"/>
                  <a:gd name="T8" fmla="+- 0 4889 3716"/>
                  <a:gd name="T9" fmla="*/ T8 w 2131"/>
                  <a:gd name="T10" fmla="+- 0 4885 4415"/>
                  <a:gd name="T11" fmla="*/ 4885 h 2697"/>
                  <a:gd name="T12" fmla="+- 0 4897 3716"/>
                  <a:gd name="T13" fmla="*/ T12 w 2131"/>
                  <a:gd name="T14" fmla="+- 0 4893 4415"/>
                  <a:gd name="T15" fmla="*/ 4893 h 2697"/>
                  <a:gd name="T16" fmla="+- 0 4954 3716"/>
                  <a:gd name="T17" fmla="*/ T16 w 2131"/>
                  <a:gd name="T18" fmla="+- 0 4954 4415"/>
                  <a:gd name="T19" fmla="*/ 4954 h 2697"/>
                  <a:gd name="T20" fmla="+- 0 5000 3716"/>
                  <a:gd name="T21" fmla="*/ T20 w 2131"/>
                  <a:gd name="T22" fmla="+- 0 5020 4415"/>
                  <a:gd name="T23" fmla="*/ 5020 h 2697"/>
                  <a:gd name="T24" fmla="+- 0 5040 3716"/>
                  <a:gd name="T25" fmla="*/ T24 w 2131"/>
                  <a:gd name="T26" fmla="+- 0 5089 4415"/>
                  <a:gd name="T27" fmla="*/ 5089 h 2697"/>
                  <a:gd name="T28" fmla="+- 0 5075 3716"/>
                  <a:gd name="T29" fmla="*/ T28 w 2131"/>
                  <a:gd name="T30" fmla="+- 0 5159 4415"/>
                  <a:gd name="T31" fmla="*/ 5159 h 2697"/>
                  <a:gd name="T32" fmla="+- 0 5111 3716"/>
                  <a:gd name="T33" fmla="*/ T32 w 2131"/>
                  <a:gd name="T34" fmla="+- 0 5229 4415"/>
                  <a:gd name="T35" fmla="*/ 5229 h 2697"/>
                  <a:gd name="T36" fmla="+- 0 5148 3716"/>
                  <a:gd name="T37" fmla="*/ T36 w 2131"/>
                  <a:gd name="T38" fmla="+- 0 5298 4415"/>
                  <a:gd name="T39" fmla="*/ 5298 h 2697"/>
                  <a:gd name="T40" fmla="+- 0 5188 3716"/>
                  <a:gd name="T41" fmla="*/ T40 w 2131"/>
                  <a:gd name="T42" fmla="+- 0 5366 4415"/>
                  <a:gd name="T43" fmla="*/ 5366 h 2697"/>
                  <a:gd name="T44" fmla="+- 0 5237 3716"/>
                  <a:gd name="T45" fmla="*/ T44 w 2131"/>
                  <a:gd name="T46" fmla="+- 0 5428 4415"/>
                  <a:gd name="T47" fmla="*/ 5428 h 2697"/>
                  <a:gd name="T48" fmla="+- 0 5293 3716"/>
                  <a:gd name="T49" fmla="*/ T48 w 2131"/>
                  <a:gd name="T50" fmla="+- 0 5485 4415"/>
                  <a:gd name="T51" fmla="*/ 5485 h 2697"/>
                  <a:gd name="T52" fmla="+- 0 5354 3716"/>
                  <a:gd name="T53" fmla="*/ T52 w 2131"/>
                  <a:gd name="T54" fmla="+- 0 5539 4415"/>
                  <a:gd name="T55" fmla="*/ 5539 h 2697"/>
                  <a:gd name="T56" fmla="+- 0 5417 3716"/>
                  <a:gd name="T57" fmla="*/ T56 w 2131"/>
                  <a:gd name="T58" fmla="+- 0 5590 4415"/>
                  <a:gd name="T59" fmla="*/ 5590 h 2697"/>
                  <a:gd name="T60" fmla="+- 0 5479 3716"/>
                  <a:gd name="T61" fmla="*/ T60 w 2131"/>
                  <a:gd name="T62" fmla="+- 0 5638 4415"/>
                  <a:gd name="T63" fmla="*/ 5638 h 2697"/>
                  <a:gd name="T64" fmla="+- 0 5560 3716"/>
                  <a:gd name="T65" fmla="*/ T64 w 2131"/>
                  <a:gd name="T66" fmla="+- 0 5685 4415"/>
                  <a:gd name="T67" fmla="*/ 5685 h 2697"/>
                  <a:gd name="T68" fmla="+- 0 5600 3716"/>
                  <a:gd name="T69" fmla="*/ T68 w 2131"/>
                  <a:gd name="T70" fmla="+- 0 5710 4415"/>
                  <a:gd name="T71" fmla="*/ 5710 h 2697"/>
                  <a:gd name="T72" fmla="+- 0 5636 3716"/>
                  <a:gd name="T73" fmla="*/ T72 w 2131"/>
                  <a:gd name="T74" fmla="+- 0 5742 4415"/>
                  <a:gd name="T75" fmla="*/ 5742 h 2697"/>
                  <a:gd name="T76" fmla="+- 0 5624 3716"/>
                  <a:gd name="T77" fmla="*/ T76 w 2131"/>
                  <a:gd name="T78" fmla="+- 0 5785 4415"/>
                  <a:gd name="T79" fmla="*/ 5785 h 2697"/>
                  <a:gd name="T80" fmla="+- 0 5616 3716"/>
                  <a:gd name="T81" fmla="*/ T80 w 2131"/>
                  <a:gd name="T82" fmla="+- 0 5789 4415"/>
                  <a:gd name="T83" fmla="*/ 5789 h 2697"/>
                  <a:gd name="T84" fmla="+- 0 5800 3716"/>
                  <a:gd name="T85" fmla="*/ T84 w 2131"/>
                  <a:gd name="T86" fmla="+- 0 5789 4415"/>
                  <a:gd name="T87" fmla="*/ 5789 h 2697"/>
                  <a:gd name="T88" fmla="+- 0 5804 3716"/>
                  <a:gd name="T89" fmla="*/ T88 w 2131"/>
                  <a:gd name="T90" fmla="+- 0 5778 4415"/>
                  <a:gd name="T91" fmla="*/ 5778 h 2697"/>
                  <a:gd name="T92" fmla="+- 0 5825 3716"/>
                  <a:gd name="T93" fmla="*/ T92 w 2131"/>
                  <a:gd name="T94" fmla="+- 0 5704 4415"/>
                  <a:gd name="T95" fmla="*/ 5704 h 2697"/>
                  <a:gd name="T96" fmla="+- 0 5839 3716"/>
                  <a:gd name="T97" fmla="*/ T96 w 2131"/>
                  <a:gd name="T98" fmla="+- 0 5629 4415"/>
                  <a:gd name="T99" fmla="*/ 5629 h 2697"/>
                  <a:gd name="T100" fmla="+- 0 5847 3716"/>
                  <a:gd name="T101" fmla="*/ T100 w 2131"/>
                  <a:gd name="T102" fmla="+- 0 5552 4415"/>
                  <a:gd name="T103" fmla="*/ 5552 h 2697"/>
                  <a:gd name="T104" fmla="+- 0 5846 3716"/>
                  <a:gd name="T105" fmla="*/ T104 w 2131"/>
                  <a:gd name="T106" fmla="+- 0 5473 4415"/>
                  <a:gd name="T107" fmla="*/ 5473 h 2697"/>
                  <a:gd name="T108" fmla="+- 0 5838 3716"/>
                  <a:gd name="T109" fmla="*/ T108 w 2131"/>
                  <a:gd name="T110" fmla="+- 0 5393 4415"/>
                  <a:gd name="T111" fmla="*/ 5393 h 2697"/>
                  <a:gd name="T112" fmla="+- 0 5824 3716"/>
                  <a:gd name="T113" fmla="*/ T112 w 2131"/>
                  <a:gd name="T114" fmla="+- 0 5333 4415"/>
                  <a:gd name="T115" fmla="*/ 5333 h 2697"/>
                  <a:gd name="T116" fmla="+- 0 5811 3716"/>
                  <a:gd name="T117" fmla="*/ T116 w 2131"/>
                  <a:gd name="T118" fmla="+- 0 5274 4415"/>
                  <a:gd name="T119" fmla="*/ 5274 h 2697"/>
                  <a:gd name="T120" fmla="+- 0 5791 3716"/>
                  <a:gd name="T121" fmla="*/ T120 w 2131"/>
                  <a:gd name="T122" fmla="+- 0 5217 4415"/>
                  <a:gd name="T123" fmla="*/ 5217 h 2697"/>
                  <a:gd name="T124" fmla="+- 0 5756 3716"/>
                  <a:gd name="T125" fmla="*/ T124 w 2131"/>
                  <a:gd name="T126" fmla="+- 0 5166 4415"/>
                  <a:gd name="T127" fmla="*/ 5166 h 2697"/>
                  <a:gd name="T128" fmla="+- 0 5755 3716"/>
                  <a:gd name="T129" fmla="*/ T128 w 2131"/>
                  <a:gd name="T130" fmla="+- 0 5082 4415"/>
                  <a:gd name="T131" fmla="*/ 5082 h 2697"/>
                  <a:gd name="T132" fmla="+- 0 5736 3716"/>
                  <a:gd name="T133" fmla="*/ T132 w 2131"/>
                  <a:gd name="T134" fmla="+- 0 5004 4415"/>
                  <a:gd name="T135" fmla="*/ 5004 h 2697"/>
                  <a:gd name="T136" fmla="+- 0 5703 3716"/>
                  <a:gd name="T137" fmla="*/ T136 w 2131"/>
                  <a:gd name="T138" fmla="+- 0 4932 4415"/>
                  <a:gd name="T139" fmla="*/ 4932 h 2697"/>
                  <a:gd name="T140" fmla="+- 0 5667 3716"/>
                  <a:gd name="T141" fmla="*/ T140 w 2131"/>
                  <a:gd name="T142" fmla="+- 0 4877 4415"/>
                  <a:gd name="T143" fmla="*/ 4877 h 269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Lst>
                <a:rect l="0" t="0" r="r" b="b"/>
                <a:pathLst>
                  <a:path w="2131" h="2697">
                    <a:moveTo>
                      <a:pt x="1951" y="462"/>
                    </a:moveTo>
                    <a:lnTo>
                      <a:pt x="1161" y="462"/>
                    </a:lnTo>
                    <a:lnTo>
                      <a:pt x="1173" y="470"/>
                    </a:lnTo>
                    <a:lnTo>
                      <a:pt x="1181" y="478"/>
                    </a:lnTo>
                    <a:lnTo>
                      <a:pt x="1238" y="539"/>
                    </a:lnTo>
                    <a:lnTo>
                      <a:pt x="1284" y="605"/>
                    </a:lnTo>
                    <a:lnTo>
                      <a:pt x="1324" y="674"/>
                    </a:lnTo>
                    <a:lnTo>
                      <a:pt x="1359" y="744"/>
                    </a:lnTo>
                    <a:lnTo>
                      <a:pt x="1395" y="814"/>
                    </a:lnTo>
                    <a:lnTo>
                      <a:pt x="1432" y="883"/>
                    </a:lnTo>
                    <a:lnTo>
                      <a:pt x="1472" y="951"/>
                    </a:lnTo>
                    <a:lnTo>
                      <a:pt x="1521" y="1013"/>
                    </a:lnTo>
                    <a:lnTo>
                      <a:pt x="1577" y="1070"/>
                    </a:lnTo>
                    <a:lnTo>
                      <a:pt x="1638" y="1124"/>
                    </a:lnTo>
                    <a:lnTo>
                      <a:pt x="1701" y="1175"/>
                    </a:lnTo>
                    <a:lnTo>
                      <a:pt x="1763" y="1223"/>
                    </a:lnTo>
                    <a:lnTo>
                      <a:pt x="1844" y="1270"/>
                    </a:lnTo>
                    <a:lnTo>
                      <a:pt x="1884" y="1295"/>
                    </a:lnTo>
                    <a:lnTo>
                      <a:pt x="1920" y="1327"/>
                    </a:lnTo>
                    <a:lnTo>
                      <a:pt x="1908" y="1370"/>
                    </a:lnTo>
                    <a:lnTo>
                      <a:pt x="1900" y="1374"/>
                    </a:lnTo>
                    <a:lnTo>
                      <a:pt x="2084" y="1374"/>
                    </a:lnTo>
                    <a:lnTo>
                      <a:pt x="2088" y="1363"/>
                    </a:lnTo>
                    <a:lnTo>
                      <a:pt x="2109" y="1289"/>
                    </a:lnTo>
                    <a:lnTo>
                      <a:pt x="2123" y="1214"/>
                    </a:lnTo>
                    <a:lnTo>
                      <a:pt x="2131" y="1137"/>
                    </a:lnTo>
                    <a:lnTo>
                      <a:pt x="2130" y="1058"/>
                    </a:lnTo>
                    <a:lnTo>
                      <a:pt x="2122" y="978"/>
                    </a:lnTo>
                    <a:lnTo>
                      <a:pt x="2108" y="918"/>
                    </a:lnTo>
                    <a:lnTo>
                      <a:pt x="2095" y="859"/>
                    </a:lnTo>
                    <a:lnTo>
                      <a:pt x="2075" y="802"/>
                    </a:lnTo>
                    <a:lnTo>
                      <a:pt x="2040" y="751"/>
                    </a:lnTo>
                    <a:lnTo>
                      <a:pt x="2039" y="667"/>
                    </a:lnTo>
                    <a:lnTo>
                      <a:pt x="2020" y="589"/>
                    </a:lnTo>
                    <a:lnTo>
                      <a:pt x="1987" y="517"/>
                    </a:lnTo>
                    <a:lnTo>
                      <a:pt x="1951" y="462"/>
                    </a:lnTo>
                    <a:close/>
                  </a:path>
                </a:pathLst>
              </a:custGeom>
              <a:solidFill>
                <a:srgbClr val="F4E7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76" name="Freeform 297"/>
              <p:cNvSpPr>
                <a:spLocks/>
              </p:cNvSpPr>
              <p:nvPr/>
            </p:nvSpPr>
            <p:spPr bwMode="auto">
              <a:xfrm>
                <a:off x="3716" y="4415"/>
                <a:ext cx="2131" cy="2697"/>
              </a:xfrm>
              <a:custGeom>
                <a:avLst/>
                <a:gdLst>
                  <a:gd name="T0" fmla="+- 0 4677 3716"/>
                  <a:gd name="T1" fmla="*/ T0 w 2131"/>
                  <a:gd name="T2" fmla="+- 0 4496 4415"/>
                  <a:gd name="T3" fmla="*/ 4496 h 2697"/>
                  <a:gd name="T4" fmla="+- 0 4596 3716"/>
                  <a:gd name="T5" fmla="*/ T4 w 2131"/>
                  <a:gd name="T6" fmla="+- 0 4498 4415"/>
                  <a:gd name="T7" fmla="*/ 4498 h 2697"/>
                  <a:gd name="T8" fmla="+- 0 4515 3716"/>
                  <a:gd name="T9" fmla="*/ T8 w 2131"/>
                  <a:gd name="T10" fmla="+- 0 4503 4415"/>
                  <a:gd name="T11" fmla="*/ 4503 h 2697"/>
                  <a:gd name="T12" fmla="+- 0 4435 3716"/>
                  <a:gd name="T13" fmla="*/ T12 w 2131"/>
                  <a:gd name="T14" fmla="+- 0 4511 4415"/>
                  <a:gd name="T15" fmla="*/ 4511 h 2697"/>
                  <a:gd name="T16" fmla="+- 0 4357 3716"/>
                  <a:gd name="T17" fmla="*/ T16 w 2131"/>
                  <a:gd name="T18" fmla="+- 0 4521 4415"/>
                  <a:gd name="T19" fmla="*/ 4521 h 2697"/>
                  <a:gd name="T20" fmla="+- 0 4279 3716"/>
                  <a:gd name="T21" fmla="*/ T20 w 2131"/>
                  <a:gd name="T22" fmla="+- 0 4535 4415"/>
                  <a:gd name="T23" fmla="*/ 4535 h 2697"/>
                  <a:gd name="T24" fmla="+- 0 4204 3716"/>
                  <a:gd name="T25" fmla="*/ T24 w 2131"/>
                  <a:gd name="T26" fmla="+- 0 4550 4415"/>
                  <a:gd name="T27" fmla="*/ 4550 h 2697"/>
                  <a:gd name="T28" fmla="+- 0 4131 3716"/>
                  <a:gd name="T29" fmla="*/ T28 w 2131"/>
                  <a:gd name="T30" fmla="+- 0 4573 4415"/>
                  <a:gd name="T31" fmla="*/ 4573 h 2697"/>
                  <a:gd name="T32" fmla="+- 0 4060 3716"/>
                  <a:gd name="T33" fmla="*/ T32 w 2131"/>
                  <a:gd name="T34" fmla="+- 0 4604 4415"/>
                  <a:gd name="T35" fmla="*/ 4604 h 2697"/>
                  <a:gd name="T36" fmla="+- 0 3991 3716"/>
                  <a:gd name="T37" fmla="*/ T36 w 2131"/>
                  <a:gd name="T38" fmla="+- 0 4642 4415"/>
                  <a:gd name="T39" fmla="*/ 4642 h 2697"/>
                  <a:gd name="T40" fmla="+- 0 3927 3716"/>
                  <a:gd name="T41" fmla="*/ T40 w 2131"/>
                  <a:gd name="T42" fmla="+- 0 4687 4415"/>
                  <a:gd name="T43" fmla="*/ 4687 h 2697"/>
                  <a:gd name="T44" fmla="+- 0 3868 3716"/>
                  <a:gd name="T45" fmla="*/ T44 w 2131"/>
                  <a:gd name="T46" fmla="+- 0 4739 4415"/>
                  <a:gd name="T47" fmla="*/ 4739 h 2697"/>
                  <a:gd name="T48" fmla="+- 0 3815 3716"/>
                  <a:gd name="T49" fmla="*/ T48 w 2131"/>
                  <a:gd name="T50" fmla="+- 0 4797 4415"/>
                  <a:gd name="T51" fmla="*/ 4797 h 2697"/>
                  <a:gd name="T52" fmla="+- 0 3768 3716"/>
                  <a:gd name="T53" fmla="*/ T52 w 2131"/>
                  <a:gd name="T54" fmla="+- 0 4861 4415"/>
                  <a:gd name="T55" fmla="*/ 4861 h 2697"/>
                  <a:gd name="T56" fmla="+- 0 3729 3716"/>
                  <a:gd name="T57" fmla="*/ T56 w 2131"/>
                  <a:gd name="T58" fmla="+- 0 4929 4415"/>
                  <a:gd name="T59" fmla="*/ 4929 h 2697"/>
                  <a:gd name="T60" fmla="+- 0 3716 3716"/>
                  <a:gd name="T61" fmla="*/ T60 w 2131"/>
                  <a:gd name="T62" fmla="+- 0 5008 4415"/>
                  <a:gd name="T63" fmla="*/ 5008 h 2697"/>
                  <a:gd name="T64" fmla="+- 0 3726 3716"/>
                  <a:gd name="T65" fmla="*/ T64 w 2131"/>
                  <a:gd name="T66" fmla="+- 0 5085 4415"/>
                  <a:gd name="T67" fmla="*/ 5085 h 2697"/>
                  <a:gd name="T68" fmla="+- 0 3756 3716"/>
                  <a:gd name="T69" fmla="*/ T68 w 2131"/>
                  <a:gd name="T70" fmla="+- 0 5155 4415"/>
                  <a:gd name="T71" fmla="*/ 5155 h 2697"/>
                  <a:gd name="T72" fmla="+- 0 3805 3716"/>
                  <a:gd name="T73" fmla="*/ T72 w 2131"/>
                  <a:gd name="T74" fmla="+- 0 5217 4415"/>
                  <a:gd name="T75" fmla="*/ 5217 h 2697"/>
                  <a:gd name="T76" fmla="+- 0 3815 3716"/>
                  <a:gd name="T77" fmla="*/ T76 w 2131"/>
                  <a:gd name="T78" fmla="+- 0 5217 4415"/>
                  <a:gd name="T79" fmla="*/ 5217 h 2697"/>
                  <a:gd name="T80" fmla="+- 0 3842 3716"/>
                  <a:gd name="T81" fmla="*/ T80 w 2131"/>
                  <a:gd name="T82" fmla="+- 0 5178 4415"/>
                  <a:gd name="T83" fmla="*/ 5178 h 2697"/>
                  <a:gd name="T84" fmla="+- 0 3871 3716"/>
                  <a:gd name="T85" fmla="*/ T84 w 2131"/>
                  <a:gd name="T86" fmla="+- 0 5139 4415"/>
                  <a:gd name="T87" fmla="*/ 5139 h 2697"/>
                  <a:gd name="T88" fmla="+- 0 3900 3716"/>
                  <a:gd name="T89" fmla="*/ T88 w 2131"/>
                  <a:gd name="T90" fmla="+- 0 5101 4415"/>
                  <a:gd name="T91" fmla="*/ 5101 h 2697"/>
                  <a:gd name="T92" fmla="+- 0 3927 3716"/>
                  <a:gd name="T93" fmla="*/ T92 w 2131"/>
                  <a:gd name="T94" fmla="+- 0 5064 4415"/>
                  <a:gd name="T95" fmla="*/ 5064 h 2697"/>
                  <a:gd name="T96" fmla="+- 0 3868 3716"/>
                  <a:gd name="T97" fmla="*/ T96 w 2131"/>
                  <a:gd name="T98" fmla="+- 0 5064 4415"/>
                  <a:gd name="T99" fmla="*/ 5064 h 2697"/>
                  <a:gd name="T100" fmla="+- 0 3841 3716"/>
                  <a:gd name="T101" fmla="*/ T100 w 2131"/>
                  <a:gd name="T102" fmla="+- 0 5059 4415"/>
                  <a:gd name="T103" fmla="*/ 5059 h 2697"/>
                  <a:gd name="T104" fmla="+- 0 3820 3716"/>
                  <a:gd name="T105" fmla="*/ T104 w 2131"/>
                  <a:gd name="T106" fmla="+- 0 5043 4415"/>
                  <a:gd name="T107" fmla="*/ 5043 h 2697"/>
                  <a:gd name="T108" fmla="+- 0 3819 3716"/>
                  <a:gd name="T109" fmla="*/ T108 w 2131"/>
                  <a:gd name="T110" fmla="+- 0 5037 4415"/>
                  <a:gd name="T111" fmla="*/ 5037 h 2697"/>
                  <a:gd name="T112" fmla="+- 0 3820 3716"/>
                  <a:gd name="T113" fmla="*/ T112 w 2131"/>
                  <a:gd name="T114" fmla="+- 0 5030 4415"/>
                  <a:gd name="T115" fmla="*/ 5030 h 2697"/>
                  <a:gd name="T116" fmla="+- 0 3826 3716"/>
                  <a:gd name="T117" fmla="*/ T116 w 2131"/>
                  <a:gd name="T118" fmla="+- 0 5027 4415"/>
                  <a:gd name="T119" fmla="*/ 5027 h 2697"/>
                  <a:gd name="T120" fmla="+- 0 3885 3716"/>
                  <a:gd name="T121" fmla="*/ T120 w 2131"/>
                  <a:gd name="T122" fmla="+- 0 5024 4415"/>
                  <a:gd name="T123" fmla="*/ 5024 h 2697"/>
                  <a:gd name="T124" fmla="+- 0 3944 3716"/>
                  <a:gd name="T125" fmla="*/ T124 w 2131"/>
                  <a:gd name="T126" fmla="+- 0 5019 4415"/>
                  <a:gd name="T127" fmla="*/ 5019 h 2697"/>
                  <a:gd name="T128" fmla="+- 0 4001 3716"/>
                  <a:gd name="T129" fmla="*/ T128 w 2131"/>
                  <a:gd name="T130" fmla="+- 0 5009 4415"/>
                  <a:gd name="T131" fmla="*/ 5009 h 2697"/>
                  <a:gd name="T132" fmla="+- 0 4056 3716"/>
                  <a:gd name="T133" fmla="*/ T132 w 2131"/>
                  <a:gd name="T134" fmla="+- 0 4992 4415"/>
                  <a:gd name="T135" fmla="*/ 4992 h 2697"/>
                  <a:gd name="T136" fmla="+- 0 4123 3716"/>
                  <a:gd name="T137" fmla="*/ T136 w 2131"/>
                  <a:gd name="T138" fmla="+- 0 4964 4415"/>
                  <a:gd name="T139" fmla="*/ 4964 h 2697"/>
                  <a:gd name="T140" fmla="+- 0 4255 3716"/>
                  <a:gd name="T141" fmla="*/ T140 w 2131"/>
                  <a:gd name="T142" fmla="+- 0 4903 4415"/>
                  <a:gd name="T143" fmla="*/ 4903 h 2697"/>
                  <a:gd name="T144" fmla="+- 0 4322 3716"/>
                  <a:gd name="T145" fmla="*/ T144 w 2131"/>
                  <a:gd name="T146" fmla="+- 0 4875 4415"/>
                  <a:gd name="T147" fmla="*/ 4875 h 2697"/>
                  <a:gd name="T148" fmla="+- 0 4390 3716"/>
                  <a:gd name="T149" fmla="*/ T148 w 2131"/>
                  <a:gd name="T150" fmla="+- 0 4850 4415"/>
                  <a:gd name="T151" fmla="*/ 4850 h 2697"/>
                  <a:gd name="T152" fmla="+- 0 4462 3716"/>
                  <a:gd name="T153" fmla="*/ T152 w 2131"/>
                  <a:gd name="T154" fmla="+- 0 4832 4415"/>
                  <a:gd name="T155" fmla="*/ 4832 h 2697"/>
                  <a:gd name="T156" fmla="+- 0 4536 3716"/>
                  <a:gd name="T157" fmla="*/ T156 w 2131"/>
                  <a:gd name="T158" fmla="+- 0 4821 4415"/>
                  <a:gd name="T159" fmla="*/ 4821 h 2697"/>
                  <a:gd name="T160" fmla="+- 0 5628 3716"/>
                  <a:gd name="T161" fmla="*/ T160 w 2131"/>
                  <a:gd name="T162" fmla="+- 0 4821 4415"/>
                  <a:gd name="T163" fmla="*/ 4821 h 2697"/>
                  <a:gd name="T164" fmla="+- 0 5611 3716"/>
                  <a:gd name="T165" fmla="*/ T164 w 2131"/>
                  <a:gd name="T166" fmla="+- 0 4797 4415"/>
                  <a:gd name="T167" fmla="*/ 4797 h 2697"/>
                  <a:gd name="T168" fmla="+- 0 5559 3716"/>
                  <a:gd name="T169" fmla="*/ T168 w 2131"/>
                  <a:gd name="T170" fmla="+- 0 4734 4415"/>
                  <a:gd name="T171" fmla="*/ 4734 h 2697"/>
                  <a:gd name="T172" fmla="+- 0 5503 3716"/>
                  <a:gd name="T173" fmla="*/ T172 w 2131"/>
                  <a:gd name="T174" fmla="+- 0 4677 4415"/>
                  <a:gd name="T175" fmla="*/ 4677 h 2697"/>
                  <a:gd name="T176" fmla="+- 0 5443 3716"/>
                  <a:gd name="T177" fmla="*/ T176 w 2131"/>
                  <a:gd name="T178" fmla="+- 0 4624 4415"/>
                  <a:gd name="T179" fmla="*/ 4624 h 2697"/>
                  <a:gd name="T180" fmla="+- 0 5380 3716"/>
                  <a:gd name="T181" fmla="*/ T180 w 2131"/>
                  <a:gd name="T182" fmla="+- 0 4577 4415"/>
                  <a:gd name="T183" fmla="*/ 4577 h 2697"/>
                  <a:gd name="T184" fmla="+- 0 5314 3716"/>
                  <a:gd name="T185" fmla="*/ T184 w 2131"/>
                  <a:gd name="T186" fmla="+- 0 4535 4415"/>
                  <a:gd name="T187" fmla="*/ 4535 h 2697"/>
                  <a:gd name="T188" fmla="+- 0 5256 3716"/>
                  <a:gd name="T189" fmla="*/ T188 w 2131"/>
                  <a:gd name="T190" fmla="+- 0 4506 4415"/>
                  <a:gd name="T191" fmla="*/ 4506 h 2697"/>
                  <a:gd name="T192" fmla="+- 0 4771 3716"/>
                  <a:gd name="T193" fmla="*/ T192 w 2131"/>
                  <a:gd name="T194" fmla="+- 0 4506 4415"/>
                  <a:gd name="T195" fmla="*/ 4506 h 2697"/>
                  <a:gd name="T196" fmla="+- 0 4759 3716"/>
                  <a:gd name="T197" fmla="*/ T196 w 2131"/>
                  <a:gd name="T198" fmla="+- 0 4496 4415"/>
                  <a:gd name="T199" fmla="*/ 4496 h 2697"/>
                  <a:gd name="T200" fmla="+- 0 4677 3716"/>
                  <a:gd name="T201" fmla="*/ T200 w 2131"/>
                  <a:gd name="T202" fmla="+- 0 4496 4415"/>
                  <a:gd name="T203" fmla="*/ 4496 h 269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Lst>
                <a:rect l="0" t="0" r="r" b="b"/>
                <a:pathLst>
                  <a:path w="2131" h="2697">
                    <a:moveTo>
                      <a:pt x="961" y="81"/>
                    </a:moveTo>
                    <a:lnTo>
                      <a:pt x="880" y="83"/>
                    </a:lnTo>
                    <a:lnTo>
                      <a:pt x="799" y="88"/>
                    </a:lnTo>
                    <a:lnTo>
                      <a:pt x="719" y="96"/>
                    </a:lnTo>
                    <a:lnTo>
                      <a:pt x="641" y="106"/>
                    </a:lnTo>
                    <a:lnTo>
                      <a:pt x="563" y="120"/>
                    </a:lnTo>
                    <a:lnTo>
                      <a:pt x="488" y="135"/>
                    </a:lnTo>
                    <a:lnTo>
                      <a:pt x="415" y="158"/>
                    </a:lnTo>
                    <a:lnTo>
                      <a:pt x="344" y="189"/>
                    </a:lnTo>
                    <a:lnTo>
                      <a:pt x="275" y="227"/>
                    </a:lnTo>
                    <a:lnTo>
                      <a:pt x="211" y="272"/>
                    </a:lnTo>
                    <a:lnTo>
                      <a:pt x="152" y="324"/>
                    </a:lnTo>
                    <a:lnTo>
                      <a:pt x="99" y="382"/>
                    </a:lnTo>
                    <a:lnTo>
                      <a:pt x="52" y="446"/>
                    </a:lnTo>
                    <a:lnTo>
                      <a:pt x="13" y="514"/>
                    </a:lnTo>
                    <a:lnTo>
                      <a:pt x="0" y="593"/>
                    </a:lnTo>
                    <a:lnTo>
                      <a:pt x="10" y="670"/>
                    </a:lnTo>
                    <a:lnTo>
                      <a:pt x="40" y="740"/>
                    </a:lnTo>
                    <a:lnTo>
                      <a:pt x="89" y="802"/>
                    </a:lnTo>
                    <a:lnTo>
                      <a:pt x="99" y="802"/>
                    </a:lnTo>
                    <a:lnTo>
                      <a:pt x="126" y="763"/>
                    </a:lnTo>
                    <a:lnTo>
                      <a:pt x="155" y="724"/>
                    </a:lnTo>
                    <a:lnTo>
                      <a:pt x="184" y="686"/>
                    </a:lnTo>
                    <a:lnTo>
                      <a:pt x="211" y="649"/>
                    </a:lnTo>
                    <a:lnTo>
                      <a:pt x="152" y="649"/>
                    </a:lnTo>
                    <a:lnTo>
                      <a:pt x="125" y="644"/>
                    </a:lnTo>
                    <a:lnTo>
                      <a:pt x="104" y="628"/>
                    </a:lnTo>
                    <a:lnTo>
                      <a:pt x="103" y="622"/>
                    </a:lnTo>
                    <a:lnTo>
                      <a:pt x="104" y="615"/>
                    </a:lnTo>
                    <a:lnTo>
                      <a:pt x="110" y="612"/>
                    </a:lnTo>
                    <a:lnTo>
                      <a:pt x="169" y="609"/>
                    </a:lnTo>
                    <a:lnTo>
                      <a:pt x="228" y="604"/>
                    </a:lnTo>
                    <a:lnTo>
                      <a:pt x="285" y="594"/>
                    </a:lnTo>
                    <a:lnTo>
                      <a:pt x="340" y="577"/>
                    </a:lnTo>
                    <a:lnTo>
                      <a:pt x="407" y="549"/>
                    </a:lnTo>
                    <a:lnTo>
                      <a:pt x="539" y="488"/>
                    </a:lnTo>
                    <a:lnTo>
                      <a:pt x="606" y="460"/>
                    </a:lnTo>
                    <a:lnTo>
                      <a:pt x="674" y="435"/>
                    </a:lnTo>
                    <a:lnTo>
                      <a:pt x="746" y="417"/>
                    </a:lnTo>
                    <a:lnTo>
                      <a:pt x="820" y="406"/>
                    </a:lnTo>
                    <a:lnTo>
                      <a:pt x="1912" y="406"/>
                    </a:lnTo>
                    <a:lnTo>
                      <a:pt x="1895" y="382"/>
                    </a:lnTo>
                    <a:lnTo>
                      <a:pt x="1843" y="319"/>
                    </a:lnTo>
                    <a:lnTo>
                      <a:pt x="1787" y="262"/>
                    </a:lnTo>
                    <a:lnTo>
                      <a:pt x="1727" y="209"/>
                    </a:lnTo>
                    <a:lnTo>
                      <a:pt x="1664" y="162"/>
                    </a:lnTo>
                    <a:lnTo>
                      <a:pt x="1598" y="120"/>
                    </a:lnTo>
                    <a:lnTo>
                      <a:pt x="1540" y="91"/>
                    </a:lnTo>
                    <a:lnTo>
                      <a:pt x="1055" y="91"/>
                    </a:lnTo>
                    <a:lnTo>
                      <a:pt x="1043" y="81"/>
                    </a:lnTo>
                    <a:lnTo>
                      <a:pt x="961" y="81"/>
                    </a:lnTo>
                    <a:close/>
                  </a:path>
                </a:pathLst>
              </a:custGeom>
              <a:solidFill>
                <a:srgbClr val="F4E7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77" name="Freeform 298"/>
              <p:cNvSpPr>
                <a:spLocks/>
              </p:cNvSpPr>
              <p:nvPr/>
            </p:nvSpPr>
            <p:spPr bwMode="auto">
              <a:xfrm>
                <a:off x="3716" y="4415"/>
                <a:ext cx="2131" cy="2697"/>
              </a:xfrm>
              <a:custGeom>
                <a:avLst/>
                <a:gdLst>
                  <a:gd name="T0" fmla="+- 0 3898 3716"/>
                  <a:gd name="T1" fmla="*/ T0 w 2131"/>
                  <a:gd name="T2" fmla="+- 0 5063 4415"/>
                  <a:gd name="T3" fmla="*/ 5063 h 2697"/>
                  <a:gd name="T4" fmla="+- 0 3868 3716"/>
                  <a:gd name="T5" fmla="*/ T4 w 2131"/>
                  <a:gd name="T6" fmla="+- 0 5064 4415"/>
                  <a:gd name="T7" fmla="*/ 5064 h 2697"/>
                  <a:gd name="T8" fmla="+- 0 3927 3716"/>
                  <a:gd name="T9" fmla="*/ T8 w 2131"/>
                  <a:gd name="T10" fmla="+- 0 5064 4415"/>
                  <a:gd name="T11" fmla="*/ 5064 h 2697"/>
                  <a:gd name="T12" fmla="+- 0 3928 3716"/>
                  <a:gd name="T13" fmla="*/ T12 w 2131"/>
                  <a:gd name="T14" fmla="+- 0 5064 4415"/>
                  <a:gd name="T15" fmla="*/ 5064 h 2697"/>
                  <a:gd name="T16" fmla="+- 0 3898 3716"/>
                  <a:gd name="T17" fmla="*/ T16 w 2131"/>
                  <a:gd name="T18" fmla="+- 0 5063 4415"/>
                  <a:gd name="T19" fmla="*/ 5063 h 2697"/>
                </a:gdLst>
                <a:ahLst/>
                <a:cxnLst>
                  <a:cxn ang="0">
                    <a:pos x="T1" y="T3"/>
                  </a:cxn>
                  <a:cxn ang="0">
                    <a:pos x="T5" y="T7"/>
                  </a:cxn>
                  <a:cxn ang="0">
                    <a:pos x="T9" y="T11"/>
                  </a:cxn>
                  <a:cxn ang="0">
                    <a:pos x="T13" y="T15"/>
                  </a:cxn>
                  <a:cxn ang="0">
                    <a:pos x="T17" y="T19"/>
                  </a:cxn>
                </a:cxnLst>
                <a:rect l="0" t="0" r="r" b="b"/>
                <a:pathLst>
                  <a:path w="2131" h="2697">
                    <a:moveTo>
                      <a:pt x="182" y="648"/>
                    </a:moveTo>
                    <a:lnTo>
                      <a:pt x="152" y="649"/>
                    </a:lnTo>
                    <a:lnTo>
                      <a:pt x="211" y="649"/>
                    </a:lnTo>
                    <a:lnTo>
                      <a:pt x="212" y="649"/>
                    </a:lnTo>
                    <a:lnTo>
                      <a:pt x="182" y="648"/>
                    </a:lnTo>
                    <a:close/>
                  </a:path>
                </a:pathLst>
              </a:custGeom>
              <a:solidFill>
                <a:srgbClr val="F4E7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78" name="Freeform 299"/>
              <p:cNvSpPr>
                <a:spLocks/>
              </p:cNvSpPr>
              <p:nvPr/>
            </p:nvSpPr>
            <p:spPr bwMode="auto">
              <a:xfrm>
                <a:off x="3716" y="4415"/>
                <a:ext cx="2131" cy="2697"/>
              </a:xfrm>
              <a:custGeom>
                <a:avLst/>
                <a:gdLst>
                  <a:gd name="T0" fmla="+- 0 5628 3716"/>
                  <a:gd name="T1" fmla="*/ T0 w 2131"/>
                  <a:gd name="T2" fmla="+- 0 4821 4415"/>
                  <a:gd name="T3" fmla="*/ 4821 h 2697"/>
                  <a:gd name="T4" fmla="+- 0 4536 3716"/>
                  <a:gd name="T5" fmla="*/ T4 w 2131"/>
                  <a:gd name="T6" fmla="+- 0 4821 4415"/>
                  <a:gd name="T7" fmla="*/ 4821 h 2697"/>
                  <a:gd name="T8" fmla="+- 0 4607 3716"/>
                  <a:gd name="T9" fmla="*/ T8 w 2131"/>
                  <a:gd name="T10" fmla="+- 0 4826 4415"/>
                  <a:gd name="T11" fmla="*/ 4826 h 2697"/>
                  <a:gd name="T12" fmla="+- 0 4671 3716"/>
                  <a:gd name="T13" fmla="*/ T12 w 2131"/>
                  <a:gd name="T14" fmla="+- 0 4850 4415"/>
                  <a:gd name="T15" fmla="*/ 4850 h 2697"/>
                  <a:gd name="T16" fmla="+- 0 4728 3716"/>
                  <a:gd name="T17" fmla="*/ T16 w 2131"/>
                  <a:gd name="T18" fmla="+- 0 4889 4415"/>
                  <a:gd name="T19" fmla="*/ 4889 h 2697"/>
                  <a:gd name="T20" fmla="+- 0 4781 3716"/>
                  <a:gd name="T21" fmla="*/ T20 w 2131"/>
                  <a:gd name="T22" fmla="+- 0 4937 4415"/>
                  <a:gd name="T23" fmla="*/ 4937 h 2697"/>
                  <a:gd name="T24" fmla="+- 0 4828 3716"/>
                  <a:gd name="T25" fmla="*/ T24 w 2131"/>
                  <a:gd name="T26" fmla="+- 0 4990 4415"/>
                  <a:gd name="T27" fmla="*/ 4990 h 2697"/>
                  <a:gd name="T28" fmla="+- 0 4873 3716"/>
                  <a:gd name="T29" fmla="*/ T28 w 2131"/>
                  <a:gd name="T30" fmla="+- 0 5043 4415"/>
                  <a:gd name="T31" fmla="*/ 5043 h 2697"/>
                  <a:gd name="T32" fmla="+- 0 4861 3716"/>
                  <a:gd name="T33" fmla="*/ T32 w 2131"/>
                  <a:gd name="T34" fmla="+- 0 4888 4415"/>
                  <a:gd name="T35" fmla="*/ 4888 h 2697"/>
                  <a:gd name="T36" fmla="+- 0 4867 3716"/>
                  <a:gd name="T37" fmla="*/ T36 w 2131"/>
                  <a:gd name="T38" fmla="+- 0 4880 4415"/>
                  <a:gd name="T39" fmla="*/ 4880 h 2697"/>
                  <a:gd name="T40" fmla="+- 0 4877 3716"/>
                  <a:gd name="T41" fmla="*/ T40 w 2131"/>
                  <a:gd name="T42" fmla="+- 0 4877 4415"/>
                  <a:gd name="T43" fmla="*/ 4877 h 2697"/>
                  <a:gd name="T44" fmla="+- 0 5667 3716"/>
                  <a:gd name="T45" fmla="*/ T44 w 2131"/>
                  <a:gd name="T46" fmla="+- 0 4877 4415"/>
                  <a:gd name="T47" fmla="*/ 4877 h 2697"/>
                  <a:gd name="T48" fmla="+- 0 5659 3716"/>
                  <a:gd name="T49" fmla="*/ T48 w 2131"/>
                  <a:gd name="T50" fmla="+- 0 4864 4415"/>
                  <a:gd name="T51" fmla="*/ 4864 h 2697"/>
                  <a:gd name="T52" fmla="+- 0 5628 3716"/>
                  <a:gd name="T53" fmla="*/ T52 w 2131"/>
                  <a:gd name="T54" fmla="+- 0 4821 4415"/>
                  <a:gd name="T55" fmla="*/ 4821 h 269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2131" h="2697">
                    <a:moveTo>
                      <a:pt x="1912" y="406"/>
                    </a:moveTo>
                    <a:lnTo>
                      <a:pt x="820" y="406"/>
                    </a:lnTo>
                    <a:lnTo>
                      <a:pt x="891" y="411"/>
                    </a:lnTo>
                    <a:lnTo>
                      <a:pt x="955" y="435"/>
                    </a:lnTo>
                    <a:lnTo>
                      <a:pt x="1012" y="474"/>
                    </a:lnTo>
                    <a:lnTo>
                      <a:pt x="1065" y="522"/>
                    </a:lnTo>
                    <a:lnTo>
                      <a:pt x="1112" y="575"/>
                    </a:lnTo>
                    <a:lnTo>
                      <a:pt x="1157" y="628"/>
                    </a:lnTo>
                    <a:lnTo>
                      <a:pt x="1145" y="473"/>
                    </a:lnTo>
                    <a:lnTo>
                      <a:pt x="1151" y="465"/>
                    </a:lnTo>
                    <a:lnTo>
                      <a:pt x="1161" y="462"/>
                    </a:lnTo>
                    <a:lnTo>
                      <a:pt x="1951" y="462"/>
                    </a:lnTo>
                    <a:lnTo>
                      <a:pt x="1943" y="449"/>
                    </a:lnTo>
                    <a:lnTo>
                      <a:pt x="1912" y="406"/>
                    </a:lnTo>
                    <a:close/>
                  </a:path>
                </a:pathLst>
              </a:custGeom>
              <a:solidFill>
                <a:srgbClr val="F4E7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79" name="Freeform 300"/>
              <p:cNvSpPr>
                <a:spLocks/>
              </p:cNvSpPr>
              <p:nvPr/>
            </p:nvSpPr>
            <p:spPr bwMode="auto">
              <a:xfrm>
                <a:off x="3716" y="4415"/>
                <a:ext cx="2131" cy="2697"/>
              </a:xfrm>
              <a:custGeom>
                <a:avLst/>
                <a:gdLst>
                  <a:gd name="T0" fmla="+- 0 4861 3716"/>
                  <a:gd name="T1" fmla="*/ T0 w 2131"/>
                  <a:gd name="T2" fmla="+- 0 4415 4415"/>
                  <a:gd name="T3" fmla="*/ 4415 h 2697"/>
                  <a:gd name="T4" fmla="+- 0 4830 3716"/>
                  <a:gd name="T5" fmla="*/ T4 w 2131"/>
                  <a:gd name="T6" fmla="+- 0 4417 4415"/>
                  <a:gd name="T7" fmla="*/ 4417 h 2697"/>
                  <a:gd name="T8" fmla="+- 0 4799 3716"/>
                  <a:gd name="T9" fmla="*/ T8 w 2131"/>
                  <a:gd name="T10" fmla="+- 0 4417 4415"/>
                  <a:gd name="T11" fmla="*/ 4417 h 2697"/>
                  <a:gd name="T12" fmla="+- 0 4770 3716"/>
                  <a:gd name="T13" fmla="*/ T12 w 2131"/>
                  <a:gd name="T14" fmla="+- 0 4421 4415"/>
                  <a:gd name="T15" fmla="*/ 4421 h 2697"/>
                  <a:gd name="T16" fmla="+- 0 4744 3716"/>
                  <a:gd name="T17" fmla="*/ T16 w 2131"/>
                  <a:gd name="T18" fmla="+- 0 4431 4415"/>
                  <a:gd name="T19" fmla="*/ 4431 h 2697"/>
                  <a:gd name="T20" fmla="+- 0 4760 3716"/>
                  <a:gd name="T21" fmla="*/ T20 w 2131"/>
                  <a:gd name="T22" fmla="+- 0 4444 4415"/>
                  <a:gd name="T23" fmla="*/ 4444 h 2697"/>
                  <a:gd name="T24" fmla="+- 0 4776 3716"/>
                  <a:gd name="T25" fmla="*/ T24 w 2131"/>
                  <a:gd name="T26" fmla="+- 0 4457 4415"/>
                  <a:gd name="T27" fmla="*/ 4457 h 2697"/>
                  <a:gd name="T28" fmla="+- 0 4788 3716"/>
                  <a:gd name="T29" fmla="*/ T28 w 2131"/>
                  <a:gd name="T30" fmla="+- 0 4473 4415"/>
                  <a:gd name="T31" fmla="*/ 4473 h 2697"/>
                  <a:gd name="T32" fmla="+- 0 4789 3716"/>
                  <a:gd name="T33" fmla="*/ T32 w 2131"/>
                  <a:gd name="T34" fmla="+- 0 4492 4415"/>
                  <a:gd name="T35" fmla="*/ 4492 h 2697"/>
                  <a:gd name="T36" fmla="+- 0 4777 3716"/>
                  <a:gd name="T37" fmla="*/ T36 w 2131"/>
                  <a:gd name="T38" fmla="+- 0 4495 4415"/>
                  <a:gd name="T39" fmla="*/ 4495 h 2697"/>
                  <a:gd name="T40" fmla="+- 0 4771 3716"/>
                  <a:gd name="T41" fmla="*/ T40 w 2131"/>
                  <a:gd name="T42" fmla="+- 0 4506 4415"/>
                  <a:gd name="T43" fmla="*/ 4506 h 2697"/>
                  <a:gd name="T44" fmla="+- 0 5256 3716"/>
                  <a:gd name="T45" fmla="*/ T44 w 2131"/>
                  <a:gd name="T46" fmla="+- 0 4506 4415"/>
                  <a:gd name="T47" fmla="*/ 4506 h 2697"/>
                  <a:gd name="T48" fmla="+- 0 5245 3716"/>
                  <a:gd name="T49" fmla="*/ T48 w 2131"/>
                  <a:gd name="T50" fmla="+- 0 4500 4415"/>
                  <a:gd name="T51" fmla="*/ 4500 h 2697"/>
                  <a:gd name="T52" fmla="+- 0 5173 3716"/>
                  <a:gd name="T53" fmla="*/ T52 w 2131"/>
                  <a:gd name="T54" fmla="+- 0 4470 4415"/>
                  <a:gd name="T55" fmla="*/ 4470 h 2697"/>
                  <a:gd name="T56" fmla="+- 0 5098 3716"/>
                  <a:gd name="T57" fmla="*/ T56 w 2131"/>
                  <a:gd name="T58" fmla="+- 0 4446 4415"/>
                  <a:gd name="T59" fmla="*/ 4446 h 2697"/>
                  <a:gd name="T60" fmla="+- 0 5021 3716"/>
                  <a:gd name="T61" fmla="*/ T60 w 2131"/>
                  <a:gd name="T62" fmla="+- 0 4429 4415"/>
                  <a:gd name="T63" fmla="*/ 4429 h 2697"/>
                  <a:gd name="T64" fmla="+- 0 4942 3716"/>
                  <a:gd name="T65" fmla="*/ T64 w 2131"/>
                  <a:gd name="T66" fmla="+- 0 4418 4415"/>
                  <a:gd name="T67" fmla="*/ 4418 h 2697"/>
                  <a:gd name="T68" fmla="+- 0 4861 3716"/>
                  <a:gd name="T69" fmla="*/ T68 w 2131"/>
                  <a:gd name="T70" fmla="+- 0 4415 4415"/>
                  <a:gd name="T71" fmla="*/ 4415 h 269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2131" h="2697">
                    <a:moveTo>
                      <a:pt x="1145" y="0"/>
                    </a:moveTo>
                    <a:lnTo>
                      <a:pt x="1114" y="2"/>
                    </a:lnTo>
                    <a:lnTo>
                      <a:pt x="1083" y="2"/>
                    </a:lnTo>
                    <a:lnTo>
                      <a:pt x="1054" y="6"/>
                    </a:lnTo>
                    <a:lnTo>
                      <a:pt x="1028" y="16"/>
                    </a:lnTo>
                    <a:lnTo>
                      <a:pt x="1044" y="29"/>
                    </a:lnTo>
                    <a:lnTo>
                      <a:pt x="1060" y="42"/>
                    </a:lnTo>
                    <a:lnTo>
                      <a:pt x="1072" y="58"/>
                    </a:lnTo>
                    <a:lnTo>
                      <a:pt x="1073" y="77"/>
                    </a:lnTo>
                    <a:lnTo>
                      <a:pt x="1061" y="80"/>
                    </a:lnTo>
                    <a:lnTo>
                      <a:pt x="1055" y="91"/>
                    </a:lnTo>
                    <a:lnTo>
                      <a:pt x="1540" y="91"/>
                    </a:lnTo>
                    <a:lnTo>
                      <a:pt x="1529" y="85"/>
                    </a:lnTo>
                    <a:lnTo>
                      <a:pt x="1457" y="55"/>
                    </a:lnTo>
                    <a:lnTo>
                      <a:pt x="1382" y="31"/>
                    </a:lnTo>
                    <a:lnTo>
                      <a:pt x="1305" y="14"/>
                    </a:lnTo>
                    <a:lnTo>
                      <a:pt x="1226" y="3"/>
                    </a:lnTo>
                    <a:lnTo>
                      <a:pt x="1145" y="0"/>
                    </a:lnTo>
                    <a:close/>
                  </a:path>
                </a:pathLst>
              </a:custGeom>
              <a:solidFill>
                <a:srgbClr val="F4E7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541" name="Picture 301"/>
              <p:cNvPicPr>
                <a:picLocks noChangeAspect="1" noChangeArrowheads="1"/>
              </p:cNvPicPr>
              <p:nvPr/>
            </p:nvPicPr>
            <p:blipFill>
              <a:blip r:embed="rId28" cstate="print">
                <a:extLst>
                  <a:ext uri="{28A0092B-C50C-407E-A947-70E740481C1C}">
                    <a14:useLocalDpi xmlns:a14="http://schemas.microsoft.com/office/drawing/2010/main" val="0"/>
                  </a:ext>
                </a:extLst>
              </a:blip>
              <a:srcRect/>
              <a:stretch>
                <a:fillRect/>
              </a:stretch>
            </p:blipFill>
            <p:spPr bwMode="auto">
              <a:xfrm>
                <a:off x="5804" y="6778"/>
                <a:ext cx="197"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42" name="Picture 302"/>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2209" y="6567"/>
                <a:ext cx="4480" cy="4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261" name="Group 303"/>
            <p:cNvGrpSpPr>
              <a:grpSpLocks/>
            </p:cNvGrpSpPr>
            <p:nvPr/>
          </p:nvGrpSpPr>
          <p:grpSpPr bwMode="auto">
            <a:xfrm>
              <a:off x="3913" y="5956"/>
              <a:ext cx="972" cy="280"/>
              <a:chOff x="3913" y="5956"/>
              <a:chExt cx="972" cy="280"/>
            </a:xfrm>
          </p:grpSpPr>
          <p:sp>
            <p:nvSpPr>
              <p:cNvPr id="10568" name="Freeform 304"/>
              <p:cNvSpPr>
                <a:spLocks/>
              </p:cNvSpPr>
              <p:nvPr/>
            </p:nvSpPr>
            <p:spPr bwMode="auto">
              <a:xfrm>
                <a:off x="3913" y="5956"/>
                <a:ext cx="972" cy="280"/>
              </a:xfrm>
              <a:custGeom>
                <a:avLst/>
                <a:gdLst>
                  <a:gd name="T0" fmla="+- 0 3934 3913"/>
                  <a:gd name="T1" fmla="*/ T0 w 972"/>
                  <a:gd name="T2" fmla="+- 0 6134 5956"/>
                  <a:gd name="T3" fmla="*/ 6134 h 280"/>
                  <a:gd name="T4" fmla="+- 0 3917 3913"/>
                  <a:gd name="T5" fmla="*/ T4 w 972"/>
                  <a:gd name="T6" fmla="+- 0 6144 5956"/>
                  <a:gd name="T7" fmla="*/ 6144 h 280"/>
                  <a:gd name="T8" fmla="+- 0 3913 3913"/>
                  <a:gd name="T9" fmla="*/ T8 w 972"/>
                  <a:gd name="T10" fmla="+- 0 6153 5956"/>
                  <a:gd name="T11" fmla="*/ 6153 h 280"/>
                  <a:gd name="T12" fmla="+- 0 3914 3913"/>
                  <a:gd name="T13" fmla="*/ T12 w 972"/>
                  <a:gd name="T14" fmla="+- 0 6163 5956"/>
                  <a:gd name="T15" fmla="*/ 6163 h 280"/>
                  <a:gd name="T16" fmla="+- 0 3916 3913"/>
                  <a:gd name="T17" fmla="*/ T16 w 972"/>
                  <a:gd name="T18" fmla="+- 0 6173 5956"/>
                  <a:gd name="T19" fmla="*/ 6173 h 280"/>
                  <a:gd name="T20" fmla="+- 0 3917 3913"/>
                  <a:gd name="T21" fmla="*/ T20 w 972"/>
                  <a:gd name="T22" fmla="+- 0 6183 5956"/>
                  <a:gd name="T23" fmla="*/ 6183 h 280"/>
                  <a:gd name="T24" fmla="+- 0 3991 3913"/>
                  <a:gd name="T25" fmla="*/ T24 w 972"/>
                  <a:gd name="T26" fmla="+- 0 6206 5956"/>
                  <a:gd name="T27" fmla="*/ 6206 h 280"/>
                  <a:gd name="T28" fmla="+- 0 4066 3913"/>
                  <a:gd name="T29" fmla="*/ T28 w 972"/>
                  <a:gd name="T30" fmla="+- 0 6222 5956"/>
                  <a:gd name="T31" fmla="*/ 6222 h 280"/>
                  <a:gd name="T32" fmla="+- 0 4142 3913"/>
                  <a:gd name="T33" fmla="*/ T32 w 972"/>
                  <a:gd name="T34" fmla="+- 0 6232 5956"/>
                  <a:gd name="T35" fmla="*/ 6232 h 280"/>
                  <a:gd name="T36" fmla="+- 0 4219 3913"/>
                  <a:gd name="T37" fmla="*/ T36 w 972"/>
                  <a:gd name="T38" fmla="+- 0 6236 5956"/>
                  <a:gd name="T39" fmla="*/ 6236 h 280"/>
                  <a:gd name="T40" fmla="+- 0 4297 3913"/>
                  <a:gd name="T41" fmla="*/ T40 w 972"/>
                  <a:gd name="T42" fmla="+- 0 6234 5956"/>
                  <a:gd name="T43" fmla="*/ 6234 h 280"/>
                  <a:gd name="T44" fmla="+- 0 4374 3913"/>
                  <a:gd name="T45" fmla="*/ T44 w 972"/>
                  <a:gd name="T46" fmla="+- 0 6226 5956"/>
                  <a:gd name="T47" fmla="*/ 6226 h 280"/>
                  <a:gd name="T48" fmla="+- 0 4450 3913"/>
                  <a:gd name="T49" fmla="*/ T48 w 972"/>
                  <a:gd name="T50" fmla="+- 0 6213 5956"/>
                  <a:gd name="T51" fmla="*/ 6213 h 280"/>
                  <a:gd name="T52" fmla="+- 0 4525 3913"/>
                  <a:gd name="T53" fmla="*/ T52 w 972"/>
                  <a:gd name="T54" fmla="+- 0 6195 5956"/>
                  <a:gd name="T55" fmla="*/ 6195 h 280"/>
                  <a:gd name="T56" fmla="+- 0 4598 3913"/>
                  <a:gd name="T57" fmla="*/ T56 w 972"/>
                  <a:gd name="T58" fmla="+- 0 6171 5956"/>
                  <a:gd name="T59" fmla="*/ 6171 h 280"/>
                  <a:gd name="T60" fmla="+- 0 4600 3913"/>
                  <a:gd name="T61" fmla="*/ T60 w 972"/>
                  <a:gd name="T62" fmla="+- 0 6171 5956"/>
                  <a:gd name="T63" fmla="*/ 6171 h 280"/>
                  <a:gd name="T64" fmla="+- 0 4239 3913"/>
                  <a:gd name="T65" fmla="*/ T64 w 972"/>
                  <a:gd name="T66" fmla="+- 0 6171 5956"/>
                  <a:gd name="T67" fmla="*/ 6171 h 280"/>
                  <a:gd name="T68" fmla="+- 0 4163 3913"/>
                  <a:gd name="T69" fmla="*/ T68 w 972"/>
                  <a:gd name="T70" fmla="+- 0 6171 5956"/>
                  <a:gd name="T71" fmla="*/ 6171 h 280"/>
                  <a:gd name="T72" fmla="+- 0 4086 3913"/>
                  <a:gd name="T73" fmla="*/ T72 w 972"/>
                  <a:gd name="T74" fmla="+- 0 6165 5956"/>
                  <a:gd name="T75" fmla="*/ 6165 h 280"/>
                  <a:gd name="T76" fmla="+- 0 4009 3913"/>
                  <a:gd name="T77" fmla="*/ T76 w 972"/>
                  <a:gd name="T78" fmla="+- 0 6152 5956"/>
                  <a:gd name="T79" fmla="*/ 6152 h 280"/>
                  <a:gd name="T80" fmla="+- 0 3934 3913"/>
                  <a:gd name="T81" fmla="*/ T80 w 972"/>
                  <a:gd name="T82" fmla="+- 0 6134 5956"/>
                  <a:gd name="T83" fmla="*/ 6134 h 2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972" h="280">
                    <a:moveTo>
                      <a:pt x="21" y="178"/>
                    </a:moveTo>
                    <a:lnTo>
                      <a:pt x="4" y="188"/>
                    </a:lnTo>
                    <a:lnTo>
                      <a:pt x="0" y="197"/>
                    </a:lnTo>
                    <a:lnTo>
                      <a:pt x="1" y="207"/>
                    </a:lnTo>
                    <a:lnTo>
                      <a:pt x="3" y="217"/>
                    </a:lnTo>
                    <a:lnTo>
                      <a:pt x="4" y="227"/>
                    </a:lnTo>
                    <a:lnTo>
                      <a:pt x="78" y="250"/>
                    </a:lnTo>
                    <a:lnTo>
                      <a:pt x="153" y="266"/>
                    </a:lnTo>
                    <a:lnTo>
                      <a:pt x="229" y="276"/>
                    </a:lnTo>
                    <a:lnTo>
                      <a:pt x="306" y="280"/>
                    </a:lnTo>
                    <a:lnTo>
                      <a:pt x="384" y="278"/>
                    </a:lnTo>
                    <a:lnTo>
                      <a:pt x="461" y="270"/>
                    </a:lnTo>
                    <a:lnTo>
                      <a:pt x="537" y="257"/>
                    </a:lnTo>
                    <a:lnTo>
                      <a:pt x="612" y="239"/>
                    </a:lnTo>
                    <a:lnTo>
                      <a:pt x="685" y="215"/>
                    </a:lnTo>
                    <a:lnTo>
                      <a:pt x="687" y="215"/>
                    </a:lnTo>
                    <a:lnTo>
                      <a:pt x="326" y="215"/>
                    </a:lnTo>
                    <a:lnTo>
                      <a:pt x="250" y="215"/>
                    </a:lnTo>
                    <a:lnTo>
                      <a:pt x="173" y="209"/>
                    </a:lnTo>
                    <a:lnTo>
                      <a:pt x="96" y="196"/>
                    </a:lnTo>
                    <a:lnTo>
                      <a:pt x="21" y="178"/>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69" name="Freeform 305"/>
              <p:cNvSpPr>
                <a:spLocks/>
              </p:cNvSpPr>
              <p:nvPr/>
            </p:nvSpPr>
            <p:spPr bwMode="auto">
              <a:xfrm>
                <a:off x="3913" y="5956"/>
                <a:ext cx="972" cy="280"/>
              </a:xfrm>
              <a:custGeom>
                <a:avLst/>
                <a:gdLst>
                  <a:gd name="T0" fmla="+- 0 4822 3913"/>
                  <a:gd name="T1" fmla="*/ T0 w 972"/>
                  <a:gd name="T2" fmla="+- 0 5956 5956"/>
                  <a:gd name="T3" fmla="*/ 5956 h 280"/>
                  <a:gd name="T4" fmla="+- 0 4810 3913"/>
                  <a:gd name="T5" fmla="*/ T4 w 972"/>
                  <a:gd name="T6" fmla="+- 0 5959 5956"/>
                  <a:gd name="T7" fmla="*/ 5959 h 280"/>
                  <a:gd name="T8" fmla="+- 0 4805 3913"/>
                  <a:gd name="T9" fmla="*/ T8 w 972"/>
                  <a:gd name="T10" fmla="+- 0 5972 5956"/>
                  <a:gd name="T11" fmla="*/ 5972 h 280"/>
                  <a:gd name="T12" fmla="+- 0 4804 3913"/>
                  <a:gd name="T13" fmla="*/ T12 w 972"/>
                  <a:gd name="T14" fmla="+- 0 5982 5956"/>
                  <a:gd name="T15" fmla="*/ 5982 h 280"/>
                  <a:gd name="T16" fmla="+- 0 4741 3913"/>
                  <a:gd name="T17" fmla="*/ T16 w 972"/>
                  <a:gd name="T18" fmla="+- 0 6022 5956"/>
                  <a:gd name="T19" fmla="*/ 6022 h 280"/>
                  <a:gd name="T20" fmla="+- 0 4676 3913"/>
                  <a:gd name="T21" fmla="*/ T20 w 972"/>
                  <a:gd name="T22" fmla="+- 0 6058 5956"/>
                  <a:gd name="T23" fmla="*/ 6058 h 280"/>
                  <a:gd name="T24" fmla="+- 0 4608 3913"/>
                  <a:gd name="T25" fmla="*/ T24 w 972"/>
                  <a:gd name="T26" fmla="+- 0 6089 5956"/>
                  <a:gd name="T27" fmla="*/ 6089 h 280"/>
                  <a:gd name="T28" fmla="+- 0 4537 3913"/>
                  <a:gd name="T29" fmla="*/ T28 w 972"/>
                  <a:gd name="T30" fmla="+- 0 6116 5956"/>
                  <a:gd name="T31" fmla="*/ 6116 h 280"/>
                  <a:gd name="T32" fmla="+- 0 4465 3913"/>
                  <a:gd name="T33" fmla="*/ T32 w 972"/>
                  <a:gd name="T34" fmla="+- 0 6137 5956"/>
                  <a:gd name="T35" fmla="*/ 6137 h 280"/>
                  <a:gd name="T36" fmla="+- 0 4391 3913"/>
                  <a:gd name="T37" fmla="*/ T36 w 972"/>
                  <a:gd name="T38" fmla="+- 0 6154 5956"/>
                  <a:gd name="T39" fmla="*/ 6154 h 280"/>
                  <a:gd name="T40" fmla="+- 0 4315 3913"/>
                  <a:gd name="T41" fmla="*/ T40 w 972"/>
                  <a:gd name="T42" fmla="+- 0 6165 5956"/>
                  <a:gd name="T43" fmla="*/ 6165 h 280"/>
                  <a:gd name="T44" fmla="+- 0 4239 3913"/>
                  <a:gd name="T45" fmla="*/ T44 w 972"/>
                  <a:gd name="T46" fmla="+- 0 6171 5956"/>
                  <a:gd name="T47" fmla="*/ 6171 h 280"/>
                  <a:gd name="T48" fmla="+- 0 4600 3913"/>
                  <a:gd name="T49" fmla="*/ T48 w 972"/>
                  <a:gd name="T50" fmla="+- 0 6171 5956"/>
                  <a:gd name="T51" fmla="*/ 6171 h 280"/>
                  <a:gd name="T52" fmla="+- 0 4669 3913"/>
                  <a:gd name="T53" fmla="*/ T52 w 972"/>
                  <a:gd name="T54" fmla="+- 0 6143 5956"/>
                  <a:gd name="T55" fmla="*/ 6143 h 280"/>
                  <a:gd name="T56" fmla="+- 0 4736 3913"/>
                  <a:gd name="T57" fmla="*/ T56 w 972"/>
                  <a:gd name="T58" fmla="+- 0 6110 5956"/>
                  <a:gd name="T59" fmla="*/ 6110 h 280"/>
                  <a:gd name="T60" fmla="+- 0 4799 3913"/>
                  <a:gd name="T61" fmla="*/ T60 w 972"/>
                  <a:gd name="T62" fmla="+- 0 6073 5956"/>
                  <a:gd name="T63" fmla="*/ 6073 h 280"/>
                  <a:gd name="T64" fmla="+- 0 4818 3913"/>
                  <a:gd name="T65" fmla="*/ T64 w 972"/>
                  <a:gd name="T66" fmla="+- 0 6060 5956"/>
                  <a:gd name="T67" fmla="*/ 6060 h 280"/>
                  <a:gd name="T68" fmla="+- 0 4883 3913"/>
                  <a:gd name="T69" fmla="*/ T68 w 972"/>
                  <a:gd name="T70" fmla="+- 0 6060 5956"/>
                  <a:gd name="T71" fmla="*/ 6060 h 280"/>
                  <a:gd name="T72" fmla="+- 0 4865 3913"/>
                  <a:gd name="T73" fmla="*/ T72 w 972"/>
                  <a:gd name="T74" fmla="+- 0 5993 5956"/>
                  <a:gd name="T75" fmla="*/ 5993 h 280"/>
                  <a:gd name="T76" fmla="+- 0 4837 3913"/>
                  <a:gd name="T77" fmla="*/ T76 w 972"/>
                  <a:gd name="T78" fmla="+- 0 5958 5956"/>
                  <a:gd name="T79" fmla="*/ 5958 h 280"/>
                  <a:gd name="T80" fmla="+- 0 4822 3913"/>
                  <a:gd name="T81" fmla="*/ T80 w 972"/>
                  <a:gd name="T82" fmla="+- 0 5956 5956"/>
                  <a:gd name="T83" fmla="*/ 5956 h 2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972" h="280">
                    <a:moveTo>
                      <a:pt x="909" y="0"/>
                    </a:moveTo>
                    <a:lnTo>
                      <a:pt x="897" y="3"/>
                    </a:lnTo>
                    <a:lnTo>
                      <a:pt x="892" y="16"/>
                    </a:lnTo>
                    <a:lnTo>
                      <a:pt x="891" y="26"/>
                    </a:lnTo>
                    <a:lnTo>
                      <a:pt x="828" y="66"/>
                    </a:lnTo>
                    <a:lnTo>
                      <a:pt x="763" y="102"/>
                    </a:lnTo>
                    <a:lnTo>
                      <a:pt x="695" y="133"/>
                    </a:lnTo>
                    <a:lnTo>
                      <a:pt x="624" y="160"/>
                    </a:lnTo>
                    <a:lnTo>
                      <a:pt x="552" y="181"/>
                    </a:lnTo>
                    <a:lnTo>
                      <a:pt x="478" y="198"/>
                    </a:lnTo>
                    <a:lnTo>
                      <a:pt x="402" y="209"/>
                    </a:lnTo>
                    <a:lnTo>
                      <a:pt x="326" y="215"/>
                    </a:lnTo>
                    <a:lnTo>
                      <a:pt x="687" y="215"/>
                    </a:lnTo>
                    <a:lnTo>
                      <a:pt x="756" y="187"/>
                    </a:lnTo>
                    <a:lnTo>
                      <a:pt x="823" y="154"/>
                    </a:lnTo>
                    <a:lnTo>
                      <a:pt x="886" y="117"/>
                    </a:lnTo>
                    <a:lnTo>
                      <a:pt x="905" y="104"/>
                    </a:lnTo>
                    <a:lnTo>
                      <a:pt x="970" y="104"/>
                    </a:lnTo>
                    <a:lnTo>
                      <a:pt x="952" y="37"/>
                    </a:lnTo>
                    <a:lnTo>
                      <a:pt x="924" y="2"/>
                    </a:lnTo>
                    <a:lnTo>
                      <a:pt x="909"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70" name="Freeform 306"/>
              <p:cNvSpPr>
                <a:spLocks/>
              </p:cNvSpPr>
              <p:nvPr/>
            </p:nvSpPr>
            <p:spPr bwMode="auto">
              <a:xfrm>
                <a:off x="3913" y="5956"/>
                <a:ext cx="972" cy="280"/>
              </a:xfrm>
              <a:custGeom>
                <a:avLst/>
                <a:gdLst>
                  <a:gd name="T0" fmla="+- 0 4883 3913"/>
                  <a:gd name="T1" fmla="*/ T0 w 972"/>
                  <a:gd name="T2" fmla="+- 0 6060 5956"/>
                  <a:gd name="T3" fmla="*/ 6060 h 280"/>
                  <a:gd name="T4" fmla="+- 0 4818 3913"/>
                  <a:gd name="T5" fmla="*/ T4 w 972"/>
                  <a:gd name="T6" fmla="+- 0 6060 5956"/>
                  <a:gd name="T7" fmla="*/ 6060 h 280"/>
                  <a:gd name="T8" fmla="+- 0 4836 3913"/>
                  <a:gd name="T9" fmla="*/ T8 w 972"/>
                  <a:gd name="T10" fmla="+- 0 6064 5956"/>
                  <a:gd name="T11" fmla="*/ 6064 h 280"/>
                  <a:gd name="T12" fmla="+- 0 4856 3913"/>
                  <a:gd name="T13" fmla="*/ T12 w 972"/>
                  <a:gd name="T14" fmla="+- 0 6073 5956"/>
                  <a:gd name="T15" fmla="*/ 6073 h 280"/>
                  <a:gd name="T16" fmla="+- 0 4877 3913"/>
                  <a:gd name="T17" fmla="*/ T16 w 972"/>
                  <a:gd name="T18" fmla="+- 0 6077 5956"/>
                  <a:gd name="T19" fmla="*/ 6077 h 280"/>
                  <a:gd name="T20" fmla="+- 0 4883 3913"/>
                  <a:gd name="T21" fmla="*/ T20 w 972"/>
                  <a:gd name="T22" fmla="+- 0 6060 5956"/>
                  <a:gd name="T23" fmla="*/ 6060 h 280"/>
                </a:gdLst>
                <a:ahLst/>
                <a:cxnLst>
                  <a:cxn ang="0">
                    <a:pos x="T1" y="T3"/>
                  </a:cxn>
                  <a:cxn ang="0">
                    <a:pos x="T5" y="T7"/>
                  </a:cxn>
                  <a:cxn ang="0">
                    <a:pos x="T9" y="T11"/>
                  </a:cxn>
                  <a:cxn ang="0">
                    <a:pos x="T13" y="T15"/>
                  </a:cxn>
                  <a:cxn ang="0">
                    <a:pos x="T17" y="T19"/>
                  </a:cxn>
                  <a:cxn ang="0">
                    <a:pos x="T21" y="T23"/>
                  </a:cxn>
                </a:cxnLst>
                <a:rect l="0" t="0" r="r" b="b"/>
                <a:pathLst>
                  <a:path w="972" h="280">
                    <a:moveTo>
                      <a:pt x="970" y="104"/>
                    </a:moveTo>
                    <a:lnTo>
                      <a:pt x="905" y="104"/>
                    </a:lnTo>
                    <a:lnTo>
                      <a:pt x="923" y="108"/>
                    </a:lnTo>
                    <a:lnTo>
                      <a:pt x="943" y="117"/>
                    </a:lnTo>
                    <a:lnTo>
                      <a:pt x="964" y="121"/>
                    </a:lnTo>
                    <a:lnTo>
                      <a:pt x="970" y="104"/>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0262" name="Group 307"/>
            <p:cNvGrpSpPr>
              <a:grpSpLocks/>
            </p:cNvGrpSpPr>
            <p:nvPr/>
          </p:nvGrpSpPr>
          <p:grpSpPr bwMode="auto">
            <a:xfrm>
              <a:off x="4333" y="6350"/>
              <a:ext cx="234" cy="75"/>
              <a:chOff x="4333" y="6350"/>
              <a:chExt cx="234" cy="75"/>
            </a:xfrm>
          </p:grpSpPr>
          <p:sp>
            <p:nvSpPr>
              <p:cNvPr id="10566" name="Freeform 308"/>
              <p:cNvSpPr>
                <a:spLocks/>
              </p:cNvSpPr>
              <p:nvPr/>
            </p:nvSpPr>
            <p:spPr bwMode="auto">
              <a:xfrm>
                <a:off x="4333" y="6350"/>
                <a:ext cx="234" cy="75"/>
              </a:xfrm>
              <a:custGeom>
                <a:avLst/>
                <a:gdLst>
                  <a:gd name="T0" fmla="+- 0 4346 4333"/>
                  <a:gd name="T1" fmla="*/ T0 w 234"/>
                  <a:gd name="T2" fmla="+- 0 6387 6350"/>
                  <a:gd name="T3" fmla="*/ 6387 h 75"/>
                  <a:gd name="T4" fmla="+- 0 4333 4333"/>
                  <a:gd name="T5" fmla="*/ T4 w 234"/>
                  <a:gd name="T6" fmla="+- 0 6390 6350"/>
                  <a:gd name="T7" fmla="*/ 6390 h 75"/>
                  <a:gd name="T8" fmla="+- 0 4338 4333"/>
                  <a:gd name="T9" fmla="*/ T8 w 234"/>
                  <a:gd name="T10" fmla="+- 0 6401 6350"/>
                  <a:gd name="T11" fmla="*/ 6401 h 75"/>
                  <a:gd name="T12" fmla="+- 0 4357 4333"/>
                  <a:gd name="T13" fmla="*/ T12 w 234"/>
                  <a:gd name="T14" fmla="+- 0 6414 6350"/>
                  <a:gd name="T15" fmla="*/ 6414 h 75"/>
                  <a:gd name="T16" fmla="+- 0 4379 4333"/>
                  <a:gd name="T17" fmla="*/ T16 w 234"/>
                  <a:gd name="T18" fmla="+- 0 6422 6350"/>
                  <a:gd name="T19" fmla="*/ 6422 h 75"/>
                  <a:gd name="T20" fmla="+- 0 4403 4333"/>
                  <a:gd name="T21" fmla="*/ T20 w 234"/>
                  <a:gd name="T22" fmla="+- 0 6424 6350"/>
                  <a:gd name="T23" fmla="*/ 6424 h 75"/>
                  <a:gd name="T24" fmla="+- 0 4428 4333"/>
                  <a:gd name="T25" fmla="*/ T24 w 234"/>
                  <a:gd name="T26" fmla="+- 0 6424 6350"/>
                  <a:gd name="T27" fmla="*/ 6424 h 75"/>
                  <a:gd name="T28" fmla="+- 0 4469 4333"/>
                  <a:gd name="T29" fmla="*/ T28 w 234"/>
                  <a:gd name="T30" fmla="+- 0 6418 6350"/>
                  <a:gd name="T31" fmla="*/ 6418 h 75"/>
                  <a:gd name="T32" fmla="+- 0 4509 4333"/>
                  <a:gd name="T33" fmla="*/ T32 w 234"/>
                  <a:gd name="T34" fmla="+- 0 6409 6350"/>
                  <a:gd name="T35" fmla="*/ 6409 h 75"/>
                  <a:gd name="T36" fmla="+- 0 4543 4333"/>
                  <a:gd name="T37" fmla="*/ T36 w 234"/>
                  <a:gd name="T38" fmla="+- 0 6390 6350"/>
                  <a:gd name="T39" fmla="*/ 6390 h 75"/>
                  <a:gd name="T40" fmla="+- 0 4544 4333"/>
                  <a:gd name="T41" fmla="*/ T40 w 234"/>
                  <a:gd name="T42" fmla="+- 0 6389 6350"/>
                  <a:gd name="T43" fmla="*/ 6389 h 75"/>
                  <a:gd name="T44" fmla="+- 0 4355 4333"/>
                  <a:gd name="T45" fmla="*/ T44 w 234"/>
                  <a:gd name="T46" fmla="+- 0 6389 6350"/>
                  <a:gd name="T47" fmla="*/ 6389 h 75"/>
                  <a:gd name="T48" fmla="+- 0 4346 4333"/>
                  <a:gd name="T49" fmla="*/ T48 w 234"/>
                  <a:gd name="T50" fmla="+- 0 6387 6350"/>
                  <a:gd name="T51" fmla="*/ 6387 h 7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234" h="75">
                    <a:moveTo>
                      <a:pt x="13" y="37"/>
                    </a:moveTo>
                    <a:lnTo>
                      <a:pt x="0" y="40"/>
                    </a:lnTo>
                    <a:lnTo>
                      <a:pt x="5" y="51"/>
                    </a:lnTo>
                    <a:lnTo>
                      <a:pt x="24" y="64"/>
                    </a:lnTo>
                    <a:lnTo>
                      <a:pt x="46" y="72"/>
                    </a:lnTo>
                    <a:lnTo>
                      <a:pt x="70" y="74"/>
                    </a:lnTo>
                    <a:lnTo>
                      <a:pt x="95" y="74"/>
                    </a:lnTo>
                    <a:lnTo>
                      <a:pt x="136" y="68"/>
                    </a:lnTo>
                    <a:lnTo>
                      <a:pt x="176" y="59"/>
                    </a:lnTo>
                    <a:lnTo>
                      <a:pt x="210" y="40"/>
                    </a:lnTo>
                    <a:lnTo>
                      <a:pt x="211" y="39"/>
                    </a:lnTo>
                    <a:lnTo>
                      <a:pt x="22" y="39"/>
                    </a:lnTo>
                    <a:lnTo>
                      <a:pt x="13" y="37"/>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67" name="Freeform 309"/>
              <p:cNvSpPr>
                <a:spLocks/>
              </p:cNvSpPr>
              <p:nvPr/>
            </p:nvSpPr>
            <p:spPr bwMode="auto">
              <a:xfrm>
                <a:off x="4333" y="6350"/>
                <a:ext cx="234" cy="75"/>
              </a:xfrm>
              <a:custGeom>
                <a:avLst/>
                <a:gdLst>
                  <a:gd name="T0" fmla="+- 0 4560 4333"/>
                  <a:gd name="T1" fmla="*/ T0 w 234"/>
                  <a:gd name="T2" fmla="+- 0 6350 6350"/>
                  <a:gd name="T3" fmla="*/ 6350 h 75"/>
                  <a:gd name="T4" fmla="+- 0 4512 4333"/>
                  <a:gd name="T5" fmla="*/ T4 w 234"/>
                  <a:gd name="T6" fmla="+- 0 6368 6350"/>
                  <a:gd name="T7" fmla="*/ 6368 h 75"/>
                  <a:gd name="T8" fmla="+- 0 4461 4333"/>
                  <a:gd name="T9" fmla="*/ T8 w 234"/>
                  <a:gd name="T10" fmla="+- 0 6380 6350"/>
                  <a:gd name="T11" fmla="*/ 6380 h 75"/>
                  <a:gd name="T12" fmla="+- 0 4408 4333"/>
                  <a:gd name="T13" fmla="*/ T12 w 234"/>
                  <a:gd name="T14" fmla="+- 0 6386 6350"/>
                  <a:gd name="T15" fmla="*/ 6386 h 75"/>
                  <a:gd name="T16" fmla="+- 0 4355 4333"/>
                  <a:gd name="T17" fmla="*/ T16 w 234"/>
                  <a:gd name="T18" fmla="+- 0 6389 6350"/>
                  <a:gd name="T19" fmla="*/ 6389 h 75"/>
                  <a:gd name="T20" fmla="+- 0 4544 4333"/>
                  <a:gd name="T21" fmla="*/ T20 w 234"/>
                  <a:gd name="T22" fmla="+- 0 6389 6350"/>
                  <a:gd name="T23" fmla="*/ 6389 h 75"/>
                  <a:gd name="T24" fmla="+- 0 4566 4333"/>
                  <a:gd name="T25" fmla="*/ T24 w 234"/>
                  <a:gd name="T26" fmla="+- 0 6357 6350"/>
                  <a:gd name="T27" fmla="*/ 6357 h 75"/>
                  <a:gd name="T28" fmla="+- 0 4560 4333"/>
                  <a:gd name="T29" fmla="*/ T28 w 234"/>
                  <a:gd name="T30" fmla="+- 0 6350 6350"/>
                  <a:gd name="T31" fmla="*/ 6350 h 75"/>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234" h="75">
                    <a:moveTo>
                      <a:pt x="227" y="0"/>
                    </a:moveTo>
                    <a:lnTo>
                      <a:pt x="179" y="18"/>
                    </a:lnTo>
                    <a:lnTo>
                      <a:pt x="128" y="30"/>
                    </a:lnTo>
                    <a:lnTo>
                      <a:pt x="75" y="36"/>
                    </a:lnTo>
                    <a:lnTo>
                      <a:pt x="22" y="39"/>
                    </a:lnTo>
                    <a:lnTo>
                      <a:pt x="211" y="39"/>
                    </a:lnTo>
                    <a:lnTo>
                      <a:pt x="233" y="7"/>
                    </a:lnTo>
                    <a:lnTo>
                      <a:pt x="227"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550" name="Picture 310"/>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4380" y="4992"/>
                <a:ext cx="243"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51" name="Picture 311"/>
              <p:cNvPicPr>
                <a:picLocks noChangeAspect="1" noChangeArrowheads="1"/>
              </p:cNvPicPr>
              <p:nvPr/>
            </p:nvPicPr>
            <p:blipFill>
              <a:blip r:embed="rId31" cstate="print">
                <a:extLst>
                  <a:ext uri="{28A0092B-C50C-407E-A947-70E740481C1C}">
                    <a14:useLocalDpi xmlns:a14="http://schemas.microsoft.com/office/drawing/2010/main" val="0"/>
                  </a:ext>
                </a:extLst>
              </a:blip>
              <a:srcRect/>
              <a:stretch>
                <a:fillRect/>
              </a:stretch>
            </p:blipFill>
            <p:spPr bwMode="auto">
              <a:xfrm>
                <a:off x="4015" y="5044"/>
                <a:ext cx="202"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263" name="Group 312"/>
            <p:cNvGrpSpPr>
              <a:grpSpLocks/>
            </p:cNvGrpSpPr>
            <p:nvPr/>
          </p:nvGrpSpPr>
          <p:grpSpPr bwMode="auto">
            <a:xfrm>
              <a:off x="3865" y="5190"/>
              <a:ext cx="862" cy="599"/>
              <a:chOff x="3865" y="5190"/>
              <a:chExt cx="862" cy="599"/>
            </a:xfrm>
          </p:grpSpPr>
          <p:sp>
            <p:nvSpPr>
              <p:cNvPr id="10563" name="Freeform 313"/>
              <p:cNvSpPr>
                <a:spLocks/>
              </p:cNvSpPr>
              <p:nvPr/>
            </p:nvSpPr>
            <p:spPr bwMode="auto">
              <a:xfrm>
                <a:off x="3865" y="5190"/>
                <a:ext cx="862" cy="599"/>
              </a:xfrm>
              <a:custGeom>
                <a:avLst/>
                <a:gdLst>
                  <a:gd name="T0" fmla="+- 0 4713 3865"/>
                  <a:gd name="T1" fmla="*/ T0 w 862"/>
                  <a:gd name="T2" fmla="+- 0 5593 5190"/>
                  <a:gd name="T3" fmla="*/ 5593 h 599"/>
                  <a:gd name="T4" fmla="+- 0 4219 3865"/>
                  <a:gd name="T5" fmla="*/ T4 w 862"/>
                  <a:gd name="T6" fmla="+- 0 5593 5190"/>
                  <a:gd name="T7" fmla="*/ 5593 h 599"/>
                  <a:gd name="T8" fmla="+- 0 4241 3865"/>
                  <a:gd name="T9" fmla="*/ T8 w 862"/>
                  <a:gd name="T10" fmla="+- 0 5640 5190"/>
                  <a:gd name="T11" fmla="*/ 5640 h 599"/>
                  <a:gd name="T12" fmla="+- 0 4305 3865"/>
                  <a:gd name="T13" fmla="*/ T12 w 862"/>
                  <a:gd name="T14" fmla="+- 0 5725 5190"/>
                  <a:gd name="T15" fmla="*/ 5725 h 599"/>
                  <a:gd name="T16" fmla="+- 0 4400 3865"/>
                  <a:gd name="T17" fmla="*/ T16 w 862"/>
                  <a:gd name="T18" fmla="+- 0 5780 5190"/>
                  <a:gd name="T19" fmla="*/ 5780 h 599"/>
                  <a:gd name="T20" fmla="+- 0 4458 3865"/>
                  <a:gd name="T21" fmla="*/ T20 w 862"/>
                  <a:gd name="T22" fmla="+- 0 5789 5190"/>
                  <a:gd name="T23" fmla="*/ 5789 h 599"/>
                  <a:gd name="T24" fmla="+- 0 4516 3865"/>
                  <a:gd name="T25" fmla="*/ T24 w 862"/>
                  <a:gd name="T26" fmla="+- 0 5784 5190"/>
                  <a:gd name="T27" fmla="*/ 5784 h 599"/>
                  <a:gd name="T28" fmla="+- 0 4619 3865"/>
                  <a:gd name="T29" fmla="*/ T28 w 862"/>
                  <a:gd name="T30" fmla="+- 0 5734 5190"/>
                  <a:gd name="T31" fmla="*/ 5734 h 599"/>
                  <a:gd name="T32" fmla="+- 0 4693 3865"/>
                  <a:gd name="T33" fmla="*/ T32 w 862"/>
                  <a:gd name="T34" fmla="+- 0 5643 5190"/>
                  <a:gd name="T35" fmla="*/ 5643 h 599"/>
                  <a:gd name="T36" fmla="+- 0 4713 3865"/>
                  <a:gd name="T37" fmla="*/ T36 w 862"/>
                  <a:gd name="T38" fmla="+- 0 5593 5190"/>
                  <a:gd name="T39" fmla="*/ 5593 h 59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862" h="599">
                    <a:moveTo>
                      <a:pt x="848" y="403"/>
                    </a:moveTo>
                    <a:lnTo>
                      <a:pt x="354" y="403"/>
                    </a:lnTo>
                    <a:lnTo>
                      <a:pt x="376" y="450"/>
                    </a:lnTo>
                    <a:lnTo>
                      <a:pt x="440" y="535"/>
                    </a:lnTo>
                    <a:lnTo>
                      <a:pt x="535" y="590"/>
                    </a:lnTo>
                    <a:lnTo>
                      <a:pt x="593" y="599"/>
                    </a:lnTo>
                    <a:lnTo>
                      <a:pt x="651" y="594"/>
                    </a:lnTo>
                    <a:lnTo>
                      <a:pt x="754" y="544"/>
                    </a:lnTo>
                    <a:lnTo>
                      <a:pt x="828" y="453"/>
                    </a:lnTo>
                    <a:lnTo>
                      <a:pt x="848" y="403"/>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64" name="Freeform 314"/>
              <p:cNvSpPr>
                <a:spLocks/>
              </p:cNvSpPr>
              <p:nvPr/>
            </p:nvSpPr>
            <p:spPr bwMode="auto">
              <a:xfrm>
                <a:off x="3865" y="5190"/>
                <a:ext cx="862" cy="599"/>
              </a:xfrm>
              <a:custGeom>
                <a:avLst/>
                <a:gdLst>
                  <a:gd name="T0" fmla="+- 0 4075 3865"/>
                  <a:gd name="T1" fmla="*/ T0 w 862"/>
                  <a:gd name="T2" fmla="+- 0 5207 5190"/>
                  <a:gd name="T3" fmla="*/ 5207 h 599"/>
                  <a:gd name="T4" fmla="+- 0 3979 3865"/>
                  <a:gd name="T5" fmla="*/ T4 w 862"/>
                  <a:gd name="T6" fmla="+- 0 5229 5190"/>
                  <a:gd name="T7" fmla="*/ 5229 h 599"/>
                  <a:gd name="T8" fmla="+- 0 3911 3865"/>
                  <a:gd name="T9" fmla="*/ T8 w 862"/>
                  <a:gd name="T10" fmla="+- 0 5301 5190"/>
                  <a:gd name="T11" fmla="*/ 5301 h 599"/>
                  <a:gd name="T12" fmla="+- 0 3883 3865"/>
                  <a:gd name="T13" fmla="*/ T12 w 862"/>
                  <a:gd name="T14" fmla="+- 0 5365 5190"/>
                  <a:gd name="T15" fmla="*/ 5365 h 599"/>
                  <a:gd name="T16" fmla="+- 0 3867 3865"/>
                  <a:gd name="T17" fmla="*/ T16 w 862"/>
                  <a:gd name="T18" fmla="+- 0 5437 5190"/>
                  <a:gd name="T19" fmla="*/ 5437 h 599"/>
                  <a:gd name="T20" fmla="+- 0 3865 3865"/>
                  <a:gd name="T21" fmla="*/ T20 w 862"/>
                  <a:gd name="T22" fmla="+- 0 5512 5190"/>
                  <a:gd name="T23" fmla="*/ 5512 h 599"/>
                  <a:gd name="T24" fmla="+- 0 3879 3865"/>
                  <a:gd name="T25" fmla="*/ T24 w 862"/>
                  <a:gd name="T26" fmla="+- 0 5584 5190"/>
                  <a:gd name="T27" fmla="*/ 5584 h 599"/>
                  <a:gd name="T28" fmla="+- 0 3909 3865"/>
                  <a:gd name="T29" fmla="*/ T28 w 862"/>
                  <a:gd name="T30" fmla="+- 0 5648 5190"/>
                  <a:gd name="T31" fmla="*/ 5648 h 599"/>
                  <a:gd name="T32" fmla="+- 0 3978 3865"/>
                  <a:gd name="T33" fmla="*/ T32 w 862"/>
                  <a:gd name="T34" fmla="+- 0 5717 5190"/>
                  <a:gd name="T35" fmla="*/ 5717 h 599"/>
                  <a:gd name="T36" fmla="+- 0 4072 3865"/>
                  <a:gd name="T37" fmla="*/ T36 w 862"/>
                  <a:gd name="T38" fmla="+- 0 5737 5190"/>
                  <a:gd name="T39" fmla="*/ 5737 h 599"/>
                  <a:gd name="T40" fmla="+- 0 4122 3865"/>
                  <a:gd name="T41" fmla="*/ T40 w 862"/>
                  <a:gd name="T42" fmla="+- 0 5718 5190"/>
                  <a:gd name="T43" fmla="*/ 5718 h 599"/>
                  <a:gd name="T44" fmla="+- 0 4163 3865"/>
                  <a:gd name="T45" fmla="*/ T44 w 862"/>
                  <a:gd name="T46" fmla="+- 0 5683 5190"/>
                  <a:gd name="T47" fmla="*/ 5683 h 599"/>
                  <a:gd name="T48" fmla="+- 0 4196 3865"/>
                  <a:gd name="T49" fmla="*/ T48 w 862"/>
                  <a:gd name="T50" fmla="+- 0 5639 5190"/>
                  <a:gd name="T51" fmla="*/ 5639 h 599"/>
                  <a:gd name="T52" fmla="+- 0 4219 3865"/>
                  <a:gd name="T53" fmla="*/ T52 w 862"/>
                  <a:gd name="T54" fmla="+- 0 5593 5190"/>
                  <a:gd name="T55" fmla="*/ 5593 h 599"/>
                  <a:gd name="T56" fmla="+- 0 4713 3865"/>
                  <a:gd name="T57" fmla="*/ T56 w 862"/>
                  <a:gd name="T58" fmla="+- 0 5593 5190"/>
                  <a:gd name="T59" fmla="*/ 5593 h 599"/>
                  <a:gd name="T60" fmla="+- 0 4714 3865"/>
                  <a:gd name="T61" fmla="*/ T60 w 862"/>
                  <a:gd name="T62" fmla="+- 0 5591 5190"/>
                  <a:gd name="T63" fmla="*/ 5591 h 599"/>
                  <a:gd name="T64" fmla="+- 0 4727 3865"/>
                  <a:gd name="T65" fmla="*/ T64 w 862"/>
                  <a:gd name="T66" fmla="+- 0 5506 5190"/>
                  <a:gd name="T67" fmla="*/ 5506 h 599"/>
                  <a:gd name="T68" fmla="+- 0 4722 3865"/>
                  <a:gd name="T69" fmla="*/ T68 w 862"/>
                  <a:gd name="T70" fmla="+- 0 5420 5190"/>
                  <a:gd name="T71" fmla="*/ 5420 h 599"/>
                  <a:gd name="T72" fmla="+- 0 4703 3865"/>
                  <a:gd name="T73" fmla="*/ T72 w 862"/>
                  <a:gd name="T74" fmla="+- 0 5362 5190"/>
                  <a:gd name="T75" fmla="*/ 5362 h 599"/>
                  <a:gd name="T76" fmla="+- 0 4225 3865"/>
                  <a:gd name="T77" fmla="*/ T76 w 862"/>
                  <a:gd name="T78" fmla="+- 0 5362 5190"/>
                  <a:gd name="T79" fmla="*/ 5362 h 599"/>
                  <a:gd name="T80" fmla="+- 0 4203 3865"/>
                  <a:gd name="T81" fmla="*/ T80 w 862"/>
                  <a:gd name="T82" fmla="+- 0 5312 5190"/>
                  <a:gd name="T83" fmla="*/ 5312 h 599"/>
                  <a:gd name="T84" fmla="+- 0 4170 3865"/>
                  <a:gd name="T85" fmla="*/ T84 w 862"/>
                  <a:gd name="T86" fmla="+- 0 5264 5190"/>
                  <a:gd name="T87" fmla="*/ 5264 h 599"/>
                  <a:gd name="T88" fmla="+- 0 4127 3865"/>
                  <a:gd name="T89" fmla="*/ T88 w 862"/>
                  <a:gd name="T90" fmla="+- 0 5227 5190"/>
                  <a:gd name="T91" fmla="*/ 5227 h 599"/>
                  <a:gd name="T92" fmla="+- 0 4075 3865"/>
                  <a:gd name="T93" fmla="*/ T92 w 862"/>
                  <a:gd name="T94" fmla="+- 0 5207 5190"/>
                  <a:gd name="T95" fmla="*/ 5207 h 59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Lst>
                <a:rect l="0" t="0" r="r" b="b"/>
                <a:pathLst>
                  <a:path w="862" h="599">
                    <a:moveTo>
                      <a:pt x="210" y="17"/>
                    </a:moveTo>
                    <a:lnTo>
                      <a:pt x="114" y="39"/>
                    </a:lnTo>
                    <a:lnTo>
                      <a:pt x="46" y="111"/>
                    </a:lnTo>
                    <a:lnTo>
                      <a:pt x="18" y="175"/>
                    </a:lnTo>
                    <a:lnTo>
                      <a:pt x="2" y="247"/>
                    </a:lnTo>
                    <a:lnTo>
                      <a:pt x="0" y="322"/>
                    </a:lnTo>
                    <a:lnTo>
                      <a:pt x="14" y="394"/>
                    </a:lnTo>
                    <a:lnTo>
                      <a:pt x="44" y="458"/>
                    </a:lnTo>
                    <a:lnTo>
                      <a:pt x="113" y="527"/>
                    </a:lnTo>
                    <a:lnTo>
                      <a:pt x="207" y="547"/>
                    </a:lnTo>
                    <a:lnTo>
                      <a:pt x="257" y="528"/>
                    </a:lnTo>
                    <a:lnTo>
                      <a:pt x="298" y="493"/>
                    </a:lnTo>
                    <a:lnTo>
                      <a:pt x="331" y="449"/>
                    </a:lnTo>
                    <a:lnTo>
                      <a:pt x="354" y="403"/>
                    </a:lnTo>
                    <a:lnTo>
                      <a:pt x="848" y="403"/>
                    </a:lnTo>
                    <a:lnTo>
                      <a:pt x="849" y="401"/>
                    </a:lnTo>
                    <a:lnTo>
                      <a:pt x="862" y="316"/>
                    </a:lnTo>
                    <a:lnTo>
                      <a:pt x="857" y="230"/>
                    </a:lnTo>
                    <a:lnTo>
                      <a:pt x="838" y="172"/>
                    </a:lnTo>
                    <a:lnTo>
                      <a:pt x="360" y="172"/>
                    </a:lnTo>
                    <a:lnTo>
                      <a:pt x="338" y="122"/>
                    </a:lnTo>
                    <a:lnTo>
                      <a:pt x="305" y="74"/>
                    </a:lnTo>
                    <a:lnTo>
                      <a:pt x="262" y="37"/>
                    </a:lnTo>
                    <a:lnTo>
                      <a:pt x="210" y="17"/>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65" name="Freeform 315"/>
              <p:cNvSpPr>
                <a:spLocks/>
              </p:cNvSpPr>
              <p:nvPr/>
            </p:nvSpPr>
            <p:spPr bwMode="auto">
              <a:xfrm>
                <a:off x="3865" y="5190"/>
                <a:ext cx="862" cy="599"/>
              </a:xfrm>
              <a:custGeom>
                <a:avLst/>
                <a:gdLst>
                  <a:gd name="T0" fmla="+- 0 4440 3865"/>
                  <a:gd name="T1" fmla="*/ T0 w 862"/>
                  <a:gd name="T2" fmla="+- 0 5190 5190"/>
                  <a:gd name="T3" fmla="*/ 5190 h 599"/>
                  <a:gd name="T4" fmla="+- 0 4372 3865"/>
                  <a:gd name="T5" fmla="*/ T4 w 862"/>
                  <a:gd name="T6" fmla="+- 0 5209 5190"/>
                  <a:gd name="T7" fmla="*/ 5209 h 599"/>
                  <a:gd name="T8" fmla="+- 0 4311 3865"/>
                  <a:gd name="T9" fmla="*/ T8 w 862"/>
                  <a:gd name="T10" fmla="+- 0 5249 5190"/>
                  <a:gd name="T11" fmla="*/ 5249 h 599"/>
                  <a:gd name="T12" fmla="+- 0 4261 3865"/>
                  <a:gd name="T13" fmla="*/ T12 w 862"/>
                  <a:gd name="T14" fmla="+- 0 5302 5190"/>
                  <a:gd name="T15" fmla="*/ 5302 h 599"/>
                  <a:gd name="T16" fmla="+- 0 4225 3865"/>
                  <a:gd name="T17" fmla="*/ T16 w 862"/>
                  <a:gd name="T18" fmla="+- 0 5362 5190"/>
                  <a:gd name="T19" fmla="*/ 5362 h 599"/>
                  <a:gd name="T20" fmla="+- 0 4703 3865"/>
                  <a:gd name="T21" fmla="*/ T20 w 862"/>
                  <a:gd name="T22" fmla="+- 0 5362 5190"/>
                  <a:gd name="T23" fmla="*/ 5362 h 599"/>
                  <a:gd name="T24" fmla="+- 0 4648 3865"/>
                  <a:gd name="T25" fmla="*/ T24 w 862"/>
                  <a:gd name="T26" fmla="+- 0 5270 5190"/>
                  <a:gd name="T27" fmla="*/ 5270 h 599"/>
                  <a:gd name="T28" fmla="+- 0 4554 3865"/>
                  <a:gd name="T29" fmla="*/ T28 w 862"/>
                  <a:gd name="T30" fmla="+- 0 5206 5190"/>
                  <a:gd name="T31" fmla="*/ 5206 h 599"/>
                  <a:gd name="T32" fmla="+- 0 4440 3865"/>
                  <a:gd name="T33" fmla="*/ T32 w 862"/>
                  <a:gd name="T34" fmla="+- 0 5190 5190"/>
                  <a:gd name="T35" fmla="*/ 5190 h 59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862" h="599">
                    <a:moveTo>
                      <a:pt x="575" y="0"/>
                    </a:moveTo>
                    <a:lnTo>
                      <a:pt x="507" y="19"/>
                    </a:lnTo>
                    <a:lnTo>
                      <a:pt x="446" y="59"/>
                    </a:lnTo>
                    <a:lnTo>
                      <a:pt x="396" y="112"/>
                    </a:lnTo>
                    <a:lnTo>
                      <a:pt x="360" y="172"/>
                    </a:lnTo>
                    <a:lnTo>
                      <a:pt x="838" y="172"/>
                    </a:lnTo>
                    <a:lnTo>
                      <a:pt x="783" y="80"/>
                    </a:lnTo>
                    <a:lnTo>
                      <a:pt x="689" y="16"/>
                    </a:lnTo>
                    <a:lnTo>
                      <a:pt x="575"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0264" name="Group 316"/>
            <p:cNvGrpSpPr>
              <a:grpSpLocks/>
            </p:cNvGrpSpPr>
            <p:nvPr/>
          </p:nvGrpSpPr>
          <p:grpSpPr bwMode="auto">
            <a:xfrm>
              <a:off x="4243" y="5236"/>
              <a:ext cx="454" cy="520"/>
              <a:chOff x="4243" y="5236"/>
              <a:chExt cx="454" cy="520"/>
            </a:xfrm>
          </p:grpSpPr>
          <p:sp>
            <p:nvSpPr>
              <p:cNvPr id="10271" name="Freeform 317"/>
              <p:cNvSpPr>
                <a:spLocks/>
              </p:cNvSpPr>
              <p:nvPr/>
            </p:nvSpPr>
            <p:spPr bwMode="auto">
              <a:xfrm>
                <a:off x="4243" y="5236"/>
                <a:ext cx="454" cy="520"/>
              </a:xfrm>
              <a:custGeom>
                <a:avLst/>
                <a:gdLst>
                  <a:gd name="T0" fmla="+- 0 4434 4243"/>
                  <a:gd name="T1" fmla="*/ T0 w 454"/>
                  <a:gd name="T2" fmla="+- 0 5236 5236"/>
                  <a:gd name="T3" fmla="*/ 5236 h 520"/>
                  <a:gd name="T4" fmla="+- 0 4325 4243"/>
                  <a:gd name="T5" fmla="*/ T4 w 454"/>
                  <a:gd name="T6" fmla="+- 0 5286 5236"/>
                  <a:gd name="T7" fmla="*/ 5286 h 520"/>
                  <a:gd name="T8" fmla="+- 0 4283 4243"/>
                  <a:gd name="T9" fmla="*/ T8 w 454"/>
                  <a:gd name="T10" fmla="+- 0 5330 5236"/>
                  <a:gd name="T11" fmla="*/ 5330 h 520"/>
                  <a:gd name="T12" fmla="+- 0 4256 4243"/>
                  <a:gd name="T13" fmla="*/ T12 w 454"/>
                  <a:gd name="T14" fmla="+- 0 5384 5236"/>
                  <a:gd name="T15" fmla="*/ 5384 h 520"/>
                  <a:gd name="T16" fmla="+- 0 4243 4243"/>
                  <a:gd name="T17" fmla="*/ T16 w 454"/>
                  <a:gd name="T18" fmla="+- 0 5455 5236"/>
                  <a:gd name="T19" fmla="*/ 5455 h 520"/>
                  <a:gd name="T20" fmla="+- 0 4244 4243"/>
                  <a:gd name="T21" fmla="*/ T20 w 454"/>
                  <a:gd name="T22" fmla="+- 0 5527 5236"/>
                  <a:gd name="T23" fmla="*/ 5527 h 520"/>
                  <a:gd name="T24" fmla="+- 0 4260 4243"/>
                  <a:gd name="T25" fmla="*/ T24 w 454"/>
                  <a:gd name="T26" fmla="+- 0 5597 5236"/>
                  <a:gd name="T27" fmla="*/ 5597 h 520"/>
                  <a:gd name="T28" fmla="+- 0 4293 4243"/>
                  <a:gd name="T29" fmla="*/ T28 w 454"/>
                  <a:gd name="T30" fmla="+- 0 5659 5236"/>
                  <a:gd name="T31" fmla="*/ 5659 h 520"/>
                  <a:gd name="T32" fmla="+- 0 4344 4243"/>
                  <a:gd name="T33" fmla="*/ T32 w 454"/>
                  <a:gd name="T34" fmla="+- 0 5711 5236"/>
                  <a:gd name="T35" fmla="*/ 5711 h 520"/>
                  <a:gd name="T36" fmla="+- 0 4442 4243"/>
                  <a:gd name="T37" fmla="*/ T36 w 454"/>
                  <a:gd name="T38" fmla="+- 0 5753 5236"/>
                  <a:gd name="T39" fmla="*/ 5753 h 520"/>
                  <a:gd name="T40" fmla="+- 0 4497 4243"/>
                  <a:gd name="T41" fmla="*/ T40 w 454"/>
                  <a:gd name="T42" fmla="+- 0 5755 5236"/>
                  <a:gd name="T43" fmla="*/ 5755 h 520"/>
                  <a:gd name="T44" fmla="+- 0 4549 4243"/>
                  <a:gd name="T45" fmla="*/ T44 w 454"/>
                  <a:gd name="T46" fmla="+- 0 5740 5236"/>
                  <a:gd name="T47" fmla="*/ 5740 h 520"/>
                  <a:gd name="T48" fmla="+- 0 4600 4243"/>
                  <a:gd name="T49" fmla="*/ T48 w 454"/>
                  <a:gd name="T50" fmla="+- 0 5708 5236"/>
                  <a:gd name="T51" fmla="*/ 5708 h 520"/>
                  <a:gd name="T52" fmla="+- 0 4643 4243"/>
                  <a:gd name="T53" fmla="*/ T52 w 454"/>
                  <a:gd name="T54" fmla="+- 0 5664 5236"/>
                  <a:gd name="T55" fmla="*/ 5664 h 520"/>
                  <a:gd name="T56" fmla="+- 0 4675 4243"/>
                  <a:gd name="T57" fmla="*/ T56 w 454"/>
                  <a:gd name="T58" fmla="+- 0 5612 5236"/>
                  <a:gd name="T59" fmla="*/ 5612 h 520"/>
                  <a:gd name="T60" fmla="+- 0 4697 4243"/>
                  <a:gd name="T61" fmla="*/ T60 w 454"/>
                  <a:gd name="T62" fmla="+- 0 5488 5236"/>
                  <a:gd name="T63" fmla="*/ 5488 h 520"/>
                  <a:gd name="T64" fmla="+- 0 4687 4243"/>
                  <a:gd name="T65" fmla="*/ T64 w 454"/>
                  <a:gd name="T66" fmla="+- 0 5423 5236"/>
                  <a:gd name="T67" fmla="*/ 5423 h 520"/>
                  <a:gd name="T68" fmla="+- 0 4663 4243"/>
                  <a:gd name="T69" fmla="*/ T68 w 454"/>
                  <a:gd name="T70" fmla="+- 0 5362 5236"/>
                  <a:gd name="T71" fmla="*/ 5362 h 520"/>
                  <a:gd name="T72" fmla="+- 0 4623 4243"/>
                  <a:gd name="T73" fmla="*/ T72 w 454"/>
                  <a:gd name="T74" fmla="+- 0 5309 5236"/>
                  <a:gd name="T75" fmla="*/ 5309 h 520"/>
                  <a:gd name="T76" fmla="+- 0 4539 4243"/>
                  <a:gd name="T77" fmla="*/ T76 w 454"/>
                  <a:gd name="T78" fmla="+- 0 5249 5236"/>
                  <a:gd name="T79" fmla="*/ 5249 h 520"/>
                  <a:gd name="T80" fmla="+- 0 4434 4243"/>
                  <a:gd name="T81" fmla="*/ T80 w 454"/>
                  <a:gd name="T82" fmla="+- 0 5236 5236"/>
                  <a:gd name="T83" fmla="*/ 5236 h 5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454" h="520">
                    <a:moveTo>
                      <a:pt x="191" y="0"/>
                    </a:moveTo>
                    <a:lnTo>
                      <a:pt x="82" y="50"/>
                    </a:lnTo>
                    <a:lnTo>
                      <a:pt x="40" y="94"/>
                    </a:lnTo>
                    <a:lnTo>
                      <a:pt x="13" y="148"/>
                    </a:lnTo>
                    <a:lnTo>
                      <a:pt x="0" y="219"/>
                    </a:lnTo>
                    <a:lnTo>
                      <a:pt x="1" y="291"/>
                    </a:lnTo>
                    <a:lnTo>
                      <a:pt x="17" y="361"/>
                    </a:lnTo>
                    <a:lnTo>
                      <a:pt x="50" y="423"/>
                    </a:lnTo>
                    <a:lnTo>
                      <a:pt x="101" y="475"/>
                    </a:lnTo>
                    <a:lnTo>
                      <a:pt x="199" y="517"/>
                    </a:lnTo>
                    <a:lnTo>
                      <a:pt x="254" y="519"/>
                    </a:lnTo>
                    <a:lnTo>
                      <a:pt x="306" y="504"/>
                    </a:lnTo>
                    <a:lnTo>
                      <a:pt x="357" y="472"/>
                    </a:lnTo>
                    <a:lnTo>
                      <a:pt x="400" y="428"/>
                    </a:lnTo>
                    <a:lnTo>
                      <a:pt x="432" y="376"/>
                    </a:lnTo>
                    <a:lnTo>
                      <a:pt x="454" y="252"/>
                    </a:lnTo>
                    <a:lnTo>
                      <a:pt x="444" y="187"/>
                    </a:lnTo>
                    <a:lnTo>
                      <a:pt x="420" y="126"/>
                    </a:lnTo>
                    <a:lnTo>
                      <a:pt x="380" y="73"/>
                    </a:lnTo>
                    <a:lnTo>
                      <a:pt x="296" y="13"/>
                    </a:lnTo>
                    <a:lnTo>
                      <a:pt x="19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0265" name="Group 318"/>
            <p:cNvGrpSpPr>
              <a:grpSpLocks/>
            </p:cNvGrpSpPr>
            <p:nvPr/>
          </p:nvGrpSpPr>
          <p:grpSpPr bwMode="auto">
            <a:xfrm>
              <a:off x="3892" y="5246"/>
              <a:ext cx="316" cy="451"/>
              <a:chOff x="3892" y="5246"/>
              <a:chExt cx="316" cy="451"/>
            </a:xfrm>
          </p:grpSpPr>
          <p:sp>
            <p:nvSpPr>
              <p:cNvPr id="10270" name="Freeform 319"/>
              <p:cNvSpPr>
                <a:spLocks/>
              </p:cNvSpPr>
              <p:nvPr/>
            </p:nvSpPr>
            <p:spPr bwMode="auto">
              <a:xfrm>
                <a:off x="3892" y="5246"/>
                <a:ext cx="316" cy="451"/>
              </a:xfrm>
              <a:custGeom>
                <a:avLst/>
                <a:gdLst>
                  <a:gd name="T0" fmla="+- 0 4052 3892"/>
                  <a:gd name="T1" fmla="*/ T0 w 316"/>
                  <a:gd name="T2" fmla="+- 0 5246 5246"/>
                  <a:gd name="T3" fmla="*/ 5246 h 451"/>
                  <a:gd name="T4" fmla="+- 0 3994 3892"/>
                  <a:gd name="T5" fmla="*/ T4 w 316"/>
                  <a:gd name="T6" fmla="+- 0 5265 5246"/>
                  <a:gd name="T7" fmla="*/ 5265 h 451"/>
                  <a:gd name="T8" fmla="+- 0 3946 3892"/>
                  <a:gd name="T9" fmla="*/ T8 w 316"/>
                  <a:gd name="T10" fmla="+- 0 5307 5246"/>
                  <a:gd name="T11" fmla="*/ 5307 h 451"/>
                  <a:gd name="T12" fmla="+- 0 3909 3892"/>
                  <a:gd name="T13" fmla="*/ T12 w 316"/>
                  <a:gd name="T14" fmla="+- 0 5377 5246"/>
                  <a:gd name="T15" fmla="*/ 5377 h 451"/>
                  <a:gd name="T16" fmla="+- 0 3892 3892"/>
                  <a:gd name="T17" fmla="*/ T16 w 316"/>
                  <a:gd name="T18" fmla="+- 0 5458 5246"/>
                  <a:gd name="T19" fmla="*/ 5458 h 451"/>
                  <a:gd name="T20" fmla="+- 0 3897 3892"/>
                  <a:gd name="T21" fmla="*/ T20 w 316"/>
                  <a:gd name="T22" fmla="+- 0 5541 5246"/>
                  <a:gd name="T23" fmla="*/ 5541 h 451"/>
                  <a:gd name="T24" fmla="+- 0 3926 3892"/>
                  <a:gd name="T25" fmla="*/ T24 w 316"/>
                  <a:gd name="T26" fmla="+- 0 5615 5246"/>
                  <a:gd name="T27" fmla="*/ 5615 h 451"/>
                  <a:gd name="T28" fmla="+- 0 3986 3892"/>
                  <a:gd name="T29" fmla="*/ T28 w 316"/>
                  <a:gd name="T30" fmla="+- 0 5677 5246"/>
                  <a:gd name="T31" fmla="*/ 5677 h 451"/>
                  <a:gd name="T32" fmla="+- 0 4066 3892"/>
                  <a:gd name="T33" fmla="*/ T32 w 316"/>
                  <a:gd name="T34" fmla="+- 0 5697 5246"/>
                  <a:gd name="T35" fmla="*/ 5697 h 451"/>
                  <a:gd name="T36" fmla="+- 0 4118 3892"/>
                  <a:gd name="T37" fmla="*/ T36 w 316"/>
                  <a:gd name="T38" fmla="+- 0 5679 5246"/>
                  <a:gd name="T39" fmla="*/ 5679 h 451"/>
                  <a:gd name="T40" fmla="+- 0 4188 3892"/>
                  <a:gd name="T41" fmla="*/ T40 w 316"/>
                  <a:gd name="T42" fmla="+- 0 5592 5246"/>
                  <a:gd name="T43" fmla="*/ 5592 h 451"/>
                  <a:gd name="T44" fmla="+- 0 4207 3892"/>
                  <a:gd name="T45" fmla="*/ T44 w 316"/>
                  <a:gd name="T46" fmla="+- 0 5498 5246"/>
                  <a:gd name="T47" fmla="*/ 5498 h 451"/>
                  <a:gd name="T48" fmla="+- 0 4207 3892"/>
                  <a:gd name="T49" fmla="*/ T48 w 316"/>
                  <a:gd name="T50" fmla="+- 0 5440 5246"/>
                  <a:gd name="T51" fmla="*/ 5440 h 451"/>
                  <a:gd name="T52" fmla="+- 0 4199 3892"/>
                  <a:gd name="T53" fmla="*/ T52 w 316"/>
                  <a:gd name="T54" fmla="+- 0 5381 5246"/>
                  <a:gd name="T55" fmla="*/ 5381 h 451"/>
                  <a:gd name="T56" fmla="+- 0 4154 3892"/>
                  <a:gd name="T57" fmla="*/ T56 w 316"/>
                  <a:gd name="T58" fmla="+- 0 5294 5246"/>
                  <a:gd name="T59" fmla="*/ 5294 h 451"/>
                  <a:gd name="T60" fmla="+- 0 4088 3892"/>
                  <a:gd name="T61" fmla="*/ T60 w 316"/>
                  <a:gd name="T62" fmla="+- 0 5253 5246"/>
                  <a:gd name="T63" fmla="*/ 5253 h 451"/>
                  <a:gd name="T64" fmla="+- 0 4052 3892"/>
                  <a:gd name="T65" fmla="*/ T64 w 316"/>
                  <a:gd name="T66" fmla="+- 0 5246 5246"/>
                  <a:gd name="T67" fmla="*/ 5246 h 45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316" h="451">
                    <a:moveTo>
                      <a:pt x="160" y="0"/>
                    </a:moveTo>
                    <a:lnTo>
                      <a:pt x="102" y="19"/>
                    </a:lnTo>
                    <a:lnTo>
                      <a:pt x="54" y="61"/>
                    </a:lnTo>
                    <a:lnTo>
                      <a:pt x="17" y="131"/>
                    </a:lnTo>
                    <a:lnTo>
                      <a:pt x="0" y="212"/>
                    </a:lnTo>
                    <a:lnTo>
                      <a:pt x="5" y="295"/>
                    </a:lnTo>
                    <a:lnTo>
                      <a:pt x="34" y="369"/>
                    </a:lnTo>
                    <a:lnTo>
                      <a:pt x="94" y="431"/>
                    </a:lnTo>
                    <a:lnTo>
                      <a:pt x="174" y="451"/>
                    </a:lnTo>
                    <a:lnTo>
                      <a:pt x="226" y="433"/>
                    </a:lnTo>
                    <a:lnTo>
                      <a:pt x="296" y="346"/>
                    </a:lnTo>
                    <a:lnTo>
                      <a:pt x="315" y="252"/>
                    </a:lnTo>
                    <a:lnTo>
                      <a:pt x="315" y="194"/>
                    </a:lnTo>
                    <a:lnTo>
                      <a:pt x="307" y="135"/>
                    </a:lnTo>
                    <a:lnTo>
                      <a:pt x="262" y="48"/>
                    </a:lnTo>
                    <a:lnTo>
                      <a:pt x="196" y="7"/>
                    </a:lnTo>
                    <a:lnTo>
                      <a:pt x="16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560" name="Picture 320"/>
              <p:cNvPicPr>
                <a:picLocks noChangeAspect="1" noChangeArrowheads="1"/>
              </p:cNvPicPr>
              <p:nvPr/>
            </p:nvPicPr>
            <p:blipFill>
              <a:blip r:embed="rId32" cstate="print">
                <a:extLst>
                  <a:ext uri="{28A0092B-C50C-407E-A947-70E740481C1C}">
                    <a14:useLocalDpi xmlns:a14="http://schemas.microsoft.com/office/drawing/2010/main" val="0"/>
                  </a:ext>
                </a:extLst>
              </a:blip>
              <a:srcRect/>
              <a:stretch>
                <a:fillRect/>
              </a:stretch>
            </p:blipFill>
            <p:spPr bwMode="auto">
              <a:xfrm>
                <a:off x="4455" y="5461"/>
                <a:ext cx="157"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61" name="Picture 321"/>
              <p:cNvPicPr>
                <a:picLocks noChangeAspect="1" noChangeArrowheads="1"/>
              </p:cNvPicPr>
              <p:nvPr/>
            </p:nvPicPr>
            <p:blipFill>
              <a:blip r:embed="rId33" cstate="print">
                <a:extLst>
                  <a:ext uri="{28A0092B-C50C-407E-A947-70E740481C1C}">
                    <a14:useLocalDpi xmlns:a14="http://schemas.microsoft.com/office/drawing/2010/main" val="0"/>
                  </a:ext>
                </a:extLst>
              </a:blip>
              <a:srcRect/>
              <a:stretch>
                <a:fillRect/>
              </a:stretch>
            </p:blipFill>
            <p:spPr bwMode="auto">
              <a:xfrm>
                <a:off x="4039" y="5451"/>
                <a:ext cx="157"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62" name="Picture 322"/>
              <p:cNvPicPr>
                <a:picLocks noChangeAspect="1" noChangeArrowheads="1"/>
              </p:cNvPicPr>
              <p:nvPr/>
            </p:nvPicPr>
            <p:blipFill>
              <a:blip r:embed="rId34" cstate="print">
                <a:extLst>
                  <a:ext uri="{28A0092B-C50C-407E-A947-70E740481C1C}">
                    <a14:useLocalDpi xmlns:a14="http://schemas.microsoft.com/office/drawing/2010/main" val="0"/>
                  </a:ext>
                </a:extLst>
              </a:blip>
              <a:srcRect/>
              <a:stretch>
                <a:fillRect/>
              </a:stretch>
            </p:blipFill>
            <p:spPr bwMode="auto">
              <a:xfrm>
                <a:off x="3750" y="5671"/>
                <a:ext cx="396" cy="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266" name="Group 323"/>
            <p:cNvGrpSpPr>
              <a:grpSpLocks/>
            </p:cNvGrpSpPr>
            <p:nvPr/>
          </p:nvGrpSpPr>
          <p:grpSpPr bwMode="auto">
            <a:xfrm>
              <a:off x="3713" y="5660"/>
              <a:ext cx="433" cy="279"/>
              <a:chOff x="3713" y="5660"/>
              <a:chExt cx="433" cy="279"/>
            </a:xfrm>
          </p:grpSpPr>
          <p:sp>
            <p:nvSpPr>
              <p:cNvPr id="10267" name="Freeform 324"/>
              <p:cNvSpPr>
                <a:spLocks/>
              </p:cNvSpPr>
              <p:nvPr/>
            </p:nvSpPr>
            <p:spPr bwMode="auto">
              <a:xfrm>
                <a:off x="3713" y="5660"/>
                <a:ext cx="433" cy="279"/>
              </a:xfrm>
              <a:custGeom>
                <a:avLst/>
                <a:gdLst>
                  <a:gd name="T0" fmla="+- 0 3957 3713"/>
                  <a:gd name="T1" fmla="*/ T0 w 433"/>
                  <a:gd name="T2" fmla="+- 0 5660 5660"/>
                  <a:gd name="T3" fmla="*/ 5660 h 279"/>
                  <a:gd name="T4" fmla="+- 0 3871 3713"/>
                  <a:gd name="T5" fmla="*/ T4 w 433"/>
                  <a:gd name="T6" fmla="+- 0 5666 5660"/>
                  <a:gd name="T7" fmla="*/ 5666 h 279"/>
                  <a:gd name="T8" fmla="+- 0 3791 3713"/>
                  <a:gd name="T9" fmla="*/ T8 w 433"/>
                  <a:gd name="T10" fmla="+- 0 5691 5660"/>
                  <a:gd name="T11" fmla="*/ 5691 h 279"/>
                  <a:gd name="T12" fmla="+- 0 3724 3713"/>
                  <a:gd name="T13" fmla="*/ T12 w 433"/>
                  <a:gd name="T14" fmla="+- 0 5742 5660"/>
                  <a:gd name="T15" fmla="*/ 5742 h 279"/>
                  <a:gd name="T16" fmla="+- 0 3713 3713"/>
                  <a:gd name="T17" fmla="*/ T16 w 433"/>
                  <a:gd name="T18" fmla="+- 0 5779 5660"/>
                  <a:gd name="T19" fmla="*/ 5779 h 279"/>
                  <a:gd name="T20" fmla="+- 0 3713 3713"/>
                  <a:gd name="T21" fmla="*/ T20 w 433"/>
                  <a:gd name="T22" fmla="+- 0 5800 5660"/>
                  <a:gd name="T23" fmla="*/ 5800 h 279"/>
                  <a:gd name="T24" fmla="+- 0 3744 3713"/>
                  <a:gd name="T25" fmla="*/ T24 w 433"/>
                  <a:gd name="T26" fmla="+- 0 5855 5660"/>
                  <a:gd name="T27" fmla="*/ 5855 h 279"/>
                  <a:gd name="T28" fmla="+- 0 3814 3713"/>
                  <a:gd name="T29" fmla="*/ T28 w 433"/>
                  <a:gd name="T30" fmla="+- 0 5901 5660"/>
                  <a:gd name="T31" fmla="*/ 5901 h 279"/>
                  <a:gd name="T32" fmla="+- 0 3918 3713"/>
                  <a:gd name="T33" fmla="*/ T32 w 433"/>
                  <a:gd name="T34" fmla="+- 0 5930 5660"/>
                  <a:gd name="T35" fmla="*/ 5930 h 279"/>
                  <a:gd name="T36" fmla="+- 0 3989 3713"/>
                  <a:gd name="T37" fmla="*/ T36 w 433"/>
                  <a:gd name="T38" fmla="+- 0 5938 5660"/>
                  <a:gd name="T39" fmla="*/ 5938 h 279"/>
                  <a:gd name="T40" fmla="+- 0 4060 3713"/>
                  <a:gd name="T41" fmla="*/ T40 w 433"/>
                  <a:gd name="T42" fmla="+- 0 5935 5660"/>
                  <a:gd name="T43" fmla="*/ 5935 h 279"/>
                  <a:gd name="T44" fmla="+- 0 4125 3713"/>
                  <a:gd name="T45" fmla="*/ T44 w 433"/>
                  <a:gd name="T46" fmla="+- 0 5917 5660"/>
                  <a:gd name="T47" fmla="*/ 5917 h 279"/>
                  <a:gd name="T48" fmla="+- 0 4129 3713"/>
                  <a:gd name="T49" fmla="*/ T48 w 433"/>
                  <a:gd name="T50" fmla="+- 0 5908 5660"/>
                  <a:gd name="T51" fmla="*/ 5908 h 279"/>
                  <a:gd name="T52" fmla="+- 0 4126 3713"/>
                  <a:gd name="T53" fmla="*/ T52 w 433"/>
                  <a:gd name="T54" fmla="+- 0 5904 5660"/>
                  <a:gd name="T55" fmla="*/ 5904 h 279"/>
                  <a:gd name="T56" fmla="+- 0 4037 3713"/>
                  <a:gd name="T57" fmla="*/ T56 w 433"/>
                  <a:gd name="T58" fmla="+- 0 5904 5660"/>
                  <a:gd name="T59" fmla="*/ 5904 h 279"/>
                  <a:gd name="T60" fmla="+- 0 3954 3713"/>
                  <a:gd name="T61" fmla="*/ T60 w 433"/>
                  <a:gd name="T62" fmla="+- 0 5900 5660"/>
                  <a:gd name="T63" fmla="*/ 5900 h 279"/>
                  <a:gd name="T64" fmla="+- 0 3876 3713"/>
                  <a:gd name="T65" fmla="*/ T64 w 433"/>
                  <a:gd name="T66" fmla="+- 0 5877 5660"/>
                  <a:gd name="T67" fmla="*/ 5877 h 279"/>
                  <a:gd name="T68" fmla="+- 0 3810 3713"/>
                  <a:gd name="T69" fmla="*/ T68 w 433"/>
                  <a:gd name="T70" fmla="+- 0 5829 5660"/>
                  <a:gd name="T71" fmla="*/ 5829 h 279"/>
                  <a:gd name="T72" fmla="+- 0 3799 3713"/>
                  <a:gd name="T73" fmla="*/ T72 w 433"/>
                  <a:gd name="T74" fmla="+- 0 5783 5660"/>
                  <a:gd name="T75" fmla="*/ 5783 h 279"/>
                  <a:gd name="T76" fmla="+- 0 3803 3713"/>
                  <a:gd name="T77" fmla="*/ T76 w 433"/>
                  <a:gd name="T78" fmla="+- 0 5768 5660"/>
                  <a:gd name="T79" fmla="*/ 5768 h 279"/>
                  <a:gd name="T80" fmla="+- 0 3851 3713"/>
                  <a:gd name="T81" fmla="*/ T80 w 433"/>
                  <a:gd name="T82" fmla="+- 0 5722 5660"/>
                  <a:gd name="T83" fmla="*/ 5722 h 279"/>
                  <a:gd name="T84" fmla="+- 0 3911 3713"/>
                  <a:gd name="T85" fmla="*/ T84 w 433"/>
                  <a:gd name="T86" fmla="+- 0 5696 5660"/>
                  <a:gd name="T87" fmla="*/ 5696 h 279"/>
                  <a:gd name="T88" fmla="+- 0 3978 3713"/>
                  <a:gd name="T89" fmla="*/ T88 w 433"/>
                  <a:gd name="T90" fmla="+- 0 5687 5660"/>
                  <a:gd name="T91" fmla="*/ 5687 h 279"/>
                  <a:gd name="T92" fmla="+- 0 4121 3713"/>
                  <a:gd name="T93" fmla="*/ T92 w 433"/>
                  <a:gd name="T94" fmla="+- 0 5687 5660"/>
                  <a:gd name="T95" fmla="*/ 5687 h 279"/>
                  <a:gd name="T96" fmla="+- 0 4099 3713"/>
                  <a:gd name="T97" fmla="*/ T96 w 433"/>
                  <a:gd name="T98" fmla="+- 0 5678 5660"/>
                  <a:gd name="T99" fmla="*/ 5678 h 279"/>
                  <a:gd name="T100" fmla="+- 0 4071 3713"/>
                  <a:gd name="T101" fmla="*/ T100 w 433"/>
                  <a:gd name="T102" fmla="+- 0 5672 5660"/>
                  <a:gd name="T103" fmla="*/ 5672 h 279"/>
                  <a:gd name="T104" fmla="+- 0 4043 3713"/>
                  <a:gd name="T105" fmla="*/ T104 w 433"/>
                  <a:gd name="T106" fmla="+- 0 5666 5660"/>
                  <a:gd name="T107" fmla="*/ 5666 h 279"/>
                  <a:gd name="T108" fmla="+- 0 3957 3713"/>
                  <a:gd name="T109" fmla="*/ T108 w 433"/>
                  <a:gd name="T110" fmla="+- 0 5660 5660"/>
                  <a:gd name="T111" fmla="*/ 5660 h 27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Lst>
                <a:rect l="0" t="0" r="r" b="b"/>
                <a:pathLst>
                  <a:path w="433" h="279">
                    <a:moveTo>
                      <a:pt x="244" y="0"/>
                    </a:moveTo>
                    <a:lnTo>
                      <a:pt x="158" y="6"/>
                    </a:lnTo>
                    <a:lnTo>
                      <a:pt x="78" y="31"/>
                    </a:lnTo>
                    <a:lnTo>
                      <a:pt x="11" y="82"/>
                    </a:lnTo>
                    <a:lnTo>
                      <a:pt x="0" y="119"/>
                    </a:lnTo>
                    <a:lnTo>
                      <a:pt x="0" y="140"/>
                    </a:lnTo>
                    <a:lnTo>
                      <a:pt x="31" y="195"/>
                    </a:lnTo>
                    <a:lnTo>
                      <a:pt x="101" y="241"/>
                    </a:lnTo>
                    <a:lnTo>
                      <a:pt x="205" y="270"/>
                    </a:lnTo>
                    <a:lnTo>
                      <a:pt x="276" y="278"/>
                    </a:lnTo>
                    <a:lnTo>
                      <a:pt x="347" y="275"/>
                    </a:lnTo>
                    <a:lnTo>
                      <a:pt x="412" y="257"/>
                    </a:lnTo>
                    <a:lnTo>
                      <a:pt x="416" y="248"/>
                    </a:lnTo>
                    <a:lnTo>
                      <a:pt x="413" y="244"/>
                    </a:lnTo>
                    <a:lnTo>
                      <a:pt x="324" y="244"/>
                    </a:lnTo>
                    <a:lnTo>
                      <a:pt x="241" y="240"/>
                    </a:lnTo>
                    <a:lnTo>
                      <a:pt x="163" y="217"/>
                    </a:lnTo>
                    <a:lnTo>
                      <a:pt x="97" y="169"/>
                    </a:lnTo>
                    <a:lnTo>
                      <a:pt x="86" y="123"/>
                    </a:lnTo>
                    <a:lnTo>
                      <a:pt x="90" y="108"/>
                    </a:lnTo>
                    <a:lnTo>
                      <a:pt x="138" y="62"/>
                    </a:lnTo>
                    <a:lnTo>
                      <a:pt x="198" y="36"/>
                    </a:lnTo>
                    <a:lnTo>
                      <a:pt x="265" y="27"/>
                    </a:lnTo>
                    <a:lnTo>
                      <a:pt x="408" y="27"/>
                    </a:lnTo>
                    <a:lnTo>
                      <a:pt x="386" y="18"/>
                    </a:lnTo>
                    <a:lnTo>
                      <a:pt x="358" y="12"/>
                    </a:lnTo>
                    <a:lnTo>
                      <a:pt x="330" y="6"/>
                    </a:lnTo>
                    <a:lnTo>
                      <a:pt x="244"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68" name="Freeform 325"/>
              <p:cNvSpPr>
                <a:spLocks/>
              </p:cNvSpPr>
              <p:nvPr/>
            </p:nvSpPr>
            <p:spPr bwMode="auto">
              <a:xfrm>
                <a:off x="3713" y="5660"/>
                <a:ext cx="433" cy="279"/>
              </a:xfrm>
              <a:custGeom>
                <a:avLst/>
                <a:gdLst>
                  <a:gd name="T0" fmla="+- 0 4119 3713"/>
                  <a:gd name="T1" fmla="*/ T0 w 433"/>
                  <a:gd name="T2" fmla="+- 0 5891 5660"/>
                  <a:gd name="T3" fmla="*/ 5891 h 279"/>
                  <a:gd name="T4" fmla="+- 0 4037 3713"/>
                  <a:gd name="T5" fmla="*/ T4 w 433"/>
                  <a:gd name="T6" fmla="+- 0 5904 5660"/>
                  <a:gd name="T7" fmla="*/ 5904 h 279"/>
                  <a:gd name="T8" fmla="+- 0 4126 3713"/>
                  <a:gd name="T9" fmla="*/ T8 w 433"/>
                  <a:gd name="T10" fmla="+- 0 5904 5660"/>
                  <a:gd name="T11" fmla="*/ 5904 h 279"/>
                  <a:gd name="T12" fmla="+- 0 4123 3713"/>
                  <a:gd name="T13" fmla="*/ T12 w 433"/>
                  <a:gd name="T14" fmla="+- 0 5899 5660"/>
                  <a:gd name="T15" fmla="*/ 5899 h 279"/>
                  <a:gd name="T16" fmla="+- 0 4119 3713"/>
                  <a:gd name="T17" fmla="*/ T16 w 433"/>
                  <a:gd name="T18" fmla="+- 0 5891 5660"/>
                  <a:gd name="T19" fmla="*/ 5891 h 279"/>
                </a:gdLst>
                <a:ahLst/>
                <a:cxnLst>
                  <a:cxn ang="0">
                    <a:pos x="T1" y="T3"/>
                  </a:cxn>
                  <a:cxn ang="0">
                    <a:pos x="T5" y="T7"/>
                  </a:cxn>
                  <a:cxn ang="0">
                    <a:pos x="T9" y="T11"/>
                  </a:cxn>
                  <a:cxn ang="0">
                    <a:pos x="T13" y="T15"/>
                  </a:cxn>
                  <a:cxn ang="0">
                    <a:pos x="T17" y="T19"/>
                  </a:cxn>
                </a:cxnLst>
                <a:rect l="0" t="0" r="r" b="b"/>
                <a:pathLst>
                  <a:path w="433" h="279">
                    <a:moveTo>
                      <a:pt x="406" y="231"/>
                    </a:moveTo>
                    <a:lnTo>
                      <a:pt x="324" y="244"/>
                    </a:lnTo>
                    <a:lnTo>
                      <a:pt x="413" y="244"/>
                    </a:lnTo>
                    <a:lnTo>
                      <a:pt x="410" y="239"/>
                    </a:lnTo>
                    <a:lnTo>
                      <a:pt x="406" y="231"/>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69" name="Freeform 326"/>
              <p:cNvSpPr>
                <a:spLocks/>
              </p:cNvSpPr>
              <p:nvPr/>
            </p:nvSpPr>
            <p:spPr bwMode="auto">
              <a:xfrm>
                <a:off x="3713" y="5660"/>
                <a:ext cx="433" cy="279"/>
              </a:xfrm>
              <a:custGeom>
                <a:avLst/>
                <a:gdLst>
                  <a:gd name="T0" fmla="+- 0 4121 3713"/>
                  <a:gd name="T1" fmla="*/ T0 w 433"/>
                  <a:gd name="T2" fmla="+- 0 5687 5660"/>
                  <a:gd name="T3" fmla="*/ 5687 h 279"/>
                  <a:gd name="T4" fmla="+- 0 3978 3713"/>
                  <a:gd name="T5" fmla="*/ T4 w 433"/>
                  <a:gd name="T6" fmla="+- 0 5687 5660"/>
                  <a:gd name="T7" fmla="*/ 5687 h 279"/>
                  <a:gd name="T8" fmla="+- 0 4048 3713"/>
                  <a:gd name="T9" fmla="*/ T8 w 433"/>
                  <a:gd name="T10" fmla="+- 0 5688 5660"/>
                  <a:gd name="T11" fmla="*/ 5688 h 279"/>
                  <a:gd name="T12" fmla="+- 0 4072 3713"/>
                  <a:gd name="T13" fmla="*/ T12 w 433"/>
                  <a:gd name="T14" fmla="+- 0 5692 5660"/>
                  <a:gd name="T15" fmla="*/ 5692 h 279"/>
                  <a:gd name="T16" fmla="+- 0 4097 3713"/>
                  <a:gd name="T17" fmla="*/ T16 w 433"/>
                  <a:gd name="T18" fmla="+- 0 5699 5660"/>
                  <a:gd name="T19" fmla="*/ 5699 h 279"/>
                  <a:gd name="T20" fmla="+- 0 4121 3713"/>
                  <a:gd name="T21" fmla="*/ T20 w 433"/>
                  <a:gd name="T22" fmla="+- 0 5704 5660"/>
                  <a:gd name="T23" fmla="*/ 5704 h 279"/>
                  <a:gd name="T24" fmla="+- 0 4146 3713"/>
                  <a:gd name="T25" fmla="*/ T24 w 433"/>
                  <a:gd name="T26" fmla="+- 0 5707 5660"/>
                  <a:gd name="T27" fmla="*/ 5707 h 279"/>
                  <a:gd name="T28" fmla="+- 0 4125 3713"/>
                  <a:gd name="T29" fmla="*/ T28 w 433"/>
                  <a:gd name="T30" fmla="+- 0 5688 5660"/>
                  <a:gd name="T31" fmla="*/ 5688 h 279"/>
                  <a:gd name="T32" fmla="+- 0 4121 3713"/>
                  <a:gd name="T33" fmla="*/ T32 w 433"/>
                  <a:gd name="T34" fmla="+- 0 5687 5660"/>
                  <a:gd name="T35" fmla="*/ 5687 h 27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433" h="279">
                    <a:moveTo>
                      <a:pt x="408" y="27"/>
                    </a:moveTo>
                    <a:lnTo>
                      <a:pt x="265" y="27"/>
                    </a:lnTo>
                    <a:lnTo>
                      <a:pt x="335" y="28"/>
                    </a:lnTo>
                    <a:lnTo>
                      <a:pt x="359" y="32"/>
                    </a:lnTo>
                    <a:lnTo>
                      <a:pt x="384" y="39"/>
                    </a:lnTo>
                    <a:lnTo>
                      <a:pt x="408" y="44"/>
                    </a:lnTo>
                    <a:lnTo>
                      <a:pt x="433" y="47"/>
                    </a:lnTo>
                    <a:lnTo>
                      <a:pt x="412" y="28"/>
                    </a:lnTo>
                    <a:lnTo>
                      <a:pt x="408" y="27"/>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extLst>
      <p:ext uri="{BB962C8B-B14F-4D97-AF65-F5344CB8AC3E}">
        <p14:creationId xmlns:p14="http://schemas.microsoft.com/office/powerpoint/2010/main" val="26914005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730</TotalTime>
  <Words>2622</Words>
  <Application>Microsoft Office PowerPoint</Application>
  <PresentationFormat>On-screen Show (4:3)</PresentationFormat>
  <Paragraphs>284</Paragraphs>
  <Slides>19</Slides>
  <Notes>15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Solstice</vt:lpstr>
      <vt:lpstr>Response to Bullying</vt:lpstr>
      <vt:lpstr>PowerPoint Presentation</vt:lpstr>
      <vt:lpstr>PowerPoint Presentation</vt:lpstr>
      <vt:lpstr>PowerPoint Presentation</vt:lpstr>
      <vt:lpstr>Day 1: Think, Pair, Share  What is happening in this image?</vt:lpstr>
      <vt:lpstr>Day 1: Think, Pair, Share  What is happening in this image?</vt:lpstr>
      <vt:lpstr>Day 1: Think, Pair, Share  What is happening in this image?</vt:lpstr>
      <vt:lpstr>PowerPoint Presentation</vt:lpstr>
      <vt:lpstr>PowerPoint Presentation</vt:lpstr>
      <vt:lpstr>Let’s Listen to a Singer, Lizzie Sider, sing about her experience.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 in Elementary Schools</dc:title>
  <dc:creator>MA Allison</dc:creator>
  <cp:lastModifiedBy>Carlson, Scot L</cp:lastModifiedBy>
  <cp:revision>50</cp:revision>
  <cp:lastPrinted>2016-01-24T01:23:02Z</cp:lastPrinted>
  <dcterms:created xsi:type="dcterms:W3CDTF">2016-01-23T19:11:54Z</dcterms:created>
  <dcterms:modified xsi:type="dcterms:W3CDTF">2016-06-24T15:11:19Z</dcterms:modified>
</cp:coreProperties>
</file>