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xml"/>
  <Override ContentType="application/vnd.openxmlformats-officedocument.presentationml.slideLayout+xml" PartName="/ppt/slideLayouts/slideLayout8.xml"/>
  <Override ContentType="application/vnd.openxmlformats-officedocument.presentationml.slideLayout+xml" PartName="/ppt/slideLayouts/slideLayout7.xml"/>
  <Override ContentType="application/vnd.openxmlformats-officedocument.presentationml.slideLayout+xml" PartName="/ppt/slideLayouts/slideLayout3.xml"/>
  <Override ContentType="application/vnd.openxmlformats-officedocument.presentationml.slideLayout+xml" PartName="/ppt/slideLayouts/slideLayout11.xml"/>
  <Override ContentType="application/vnd.openxmlformats-officedocument.presentationml.slideLayout+xml" PartName="/ppt/slideLayouts/slideLayout10.xml"/>
  <Override ContentType="application/vnd.openxmlformats-officedocument.presentationml.slideLayout+xml" PartName="/ppt/slideLayouts/slideLayout9.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20.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25.xml"/>
  <Override ContentType="application/vnd.openxmlformats-officedocument.presentationml.notesSlide+xml" PartName="/ppt/notesSlides/notesSlide14.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31.xml"/>
  <Override ContentType="application/vnd.openxmlformats-officedocument.presentationml.notesSlide+xml" PartName="/ppt/notesSlides/notesSlide22.xml"/>
  <Override ContentType="application/vnd.openxmlformats-officedocument.presentationml.notesSlide+xml" PartName="/ppt/notesSlides/notesSlide13.xml"/>
  <Override ContentType="application/vnd.openxmlformats-officedocument.presentationml.notesSlide+xml" PartName="/ppt/notesSlides/notesSlide27.xml"/>
  <Override ContentType="application/vnd.openxmlformats-officedocument.presentationml.notesSlide+xml" PartName="/ppt/notesSlides/notesSlide16.xml"/>
  <Override ContentType="application/vnd.openxmlformats-officedocument.presentationml.notesSlide+xml" PartName="/ppt/notesSlides/notesSlide12.xml"/>
  <Override ContentType="application/vnd.openxmlformats-officedocument.presentationml.notesSlide+xml" PartName="/ppt/notesSlides/notesSlide3.xml"/>
  <Override ContentType="application/vnd.openxmlformats-officedocument.presentationml.notesSlide+xml" PartName="/ppt/notesSlides/notesSlide1.xml"/>
  <Override ContentType="application/vnd.openxmlformats-officedocument.presentationml.notesSlide+xml" PartName="/ppt/notesSlides/notesSlide15.xml"/>
  <Override ContentType="application/vnd.openxmlformats-officedocument.presentationml.notesSlide+xml" PartName="/ppt/notesSlides/notesSlide6.xml"/>
  <Override ContentType="application/vnd.openxmlformats-officedocument.presentationml.notesSlide+xml" PartName="/ppt/notesSlides/notesSlide28.xml"/>
  <Override ContentType="application/vnd.openxmlformats-officedocument.presentationml.notesSlide+xml" PartName="/ppt/notesSlides/notesSlide26.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23.xml"/>
  <Override ContentType="application/vnd.openxmlformats-officedocument.presentationml.notesSlide+xml" PartName="/ppt/notesSlides/notesSlide29.xml"/>
  <Override ContentType="application/vnd.openxmlformats-officedocument.presentationml.notesSlide+xml" PartName="/ppt/notesSlides/notesSlide19.xml"/>
  <Override ContentType="application/vnd.openxmlformats-officedocument.presentationml.notesSlide+xml" PartName="/ppt/notesSlides/notesSlide30.xml"/>
  <Override ContentType="application/vnd.openxmlformats-officedocument.presentationml.notesSlide+xml" PartName="/ppt/notesSlides/notesSlide21.xml"/>
  <Override ContentType="application/vnd.openxmlformats-officedocument.presentationml.notesSlide+xml" PartName="/ppt/notesSlides/notesSlide1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16.xml"/>
  <Override ContentType="application/vnd.openxmlformats-officedocument.presentationml.slide+xml" PartName="/ppt/slides/slide21.xml"/>
  <Override ContentType="application/vnd.openxmlformats-officedocument.presentationml.slide+xml" PartName="/ppt/slides/slide2.xml"/>
  <Override ContentType="application/vnd.openxmlformats-officedocument.presentationml.slide+xml" PartName="/ppt/slides/slide26.xml"/>
  <Override ContentType="application/vnd.openxmlformats-officedocument.presentationml.slide+xml" PartName="/ppt/slides/slide25.xml"/>
  <Override ContentType="application/vnd.openxmlformats-officedocument.presentationml.slide+xml" PartName="/ppt/slides/slide6.xml"/>
  <Override ContentType="application/vnd.openxmlformats-officedocument.presentationml.slide+xml" PartName="/ppt/slides/slide3.xml"/>
  <Override ContentType="application/vnd.openxmlformats-officedocument.presentationml.slide+xml" PartName="/ppt/slides/slide17.xml"/>
  <Override ContentType="application/vnd.openxmlformats-officedocument.presentationml.slide+xml" PartName="/ppt/slides/slide24.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31.xml"/>
  <Override ContentType="application/vnd.openxmlformats-officedocument.presentationml.slide+xml" PartName="/ppt/slides/slide1.xml"/>
  <Override ContentType="application/vnd.openxmlformats-officedocument.presentationml.slide+xml" PartName="/ppt/slides/slide20.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9.xml"/>
  <Override ContentType="application/vnd.openxmlformats-officedocument.presentationml.slide+xml" PartName="/ppt/slides/slide9.xml"/>
  <Override ContentType="application/vnd.openxmlformats-officedocument.presentationml.slide+xml" PartName="/ppt/slides/slide1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30.xml"/>
  <Override ContentType="application/vnd.openxmlformats-officedocument.presentationml.slide+xml" PartName="/ppt/slides/slide8.xml"/>
  <Override ContentType="application/vnd.openxmlformats-officedocument.presentationml.slide+xml" PartName="/ppt/slides/slide27.xml"/>
  <Override ContentType="application/vnd.openxmlformats-officedocument.presentationml.slide+xml" PartName="/ppt/slides/slide19.xml"/>
  <Override ContentType="application/vnd.openxmlformats-officedocument.presentationml.slide+xml" PartName="/ppt/slides/slide28.xml"/>
  <Override ContentType="application/vnd.openxmlformats-officedocument.presentationml.slide+xml" PartName="/ppt/slides/slide4.xml"/>
  <Override ContentType="application/vnd.openxmlformats-officedocument.presentationml.slide+xml" PartName="/ppt/slides/slide14.xml"/>
  <Override ContentType="application/vnd.openxmlformats-officedocument.presentationml.slide+xml" PartName="/ppt/slides/slide5.xml"/>
  <Override ContentType="application/vnd.openxmlformats-officedocument.presentationml.slide+xml" PartName="/ppt/slides/slide22.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6858000" cx="12192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9" Type="http://schemas.openxmlformats.org/officeDocument/2006/relationships/slide" Target="slides/slide14.xml"/><Relationship Id="rId36" Type="http://schemas.openxmlformats.org/officeDocument/2006/relationships/slide" Target="slides/slide31.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30" Type="http://schemas.openxmlformats.org/officeDocument/2006/relationships/slide" Target="slides/slide25.xml"/><Relationship Id="rId12" Type="http://schemas.openxmlformats.org/officeDocument/2006/relationships/slide" Target="slides/slide7.xml"/><Relationship Id="rId31" Type="http://schemas.openxmlformats.org/officeDocument/2006/relationships/slide" Target="slides/slide26.xml"/><Relationship Id="rId13" Type="http://schemas.openxmlformats.org/officeDocument/2006/relationships/slide" Target="slides/slide8.xml"/><Relationship Id="rId10" Type="http://schemas.openxmlformats.org/officeDocument/2006/relationships/slide" Target="slides/slide5.xml"/><Relationship Id="rId11" Type="http://schemas.openxmlformats.org/officeDocument/2006/relationships/slide" Target="slides/slide6.xml"/><Relationship Id="rId34" Type="http://schemas.openxmlformats.org/officeDocument/2006/relationships/slide" Target="slides/slide29.xml"/><Relationship Id="rId35" Type="http://schemas.openxmlformats.org/officeDocument/2006/relationships/slide" Target="slides/slide30.xml"/><Relationship Id="rId32" Type="http://schemas.openxmlformats.org/officeDocument/2006/relationships/slide" Target="slides/slide27.xml"/><Relationship Id="rId33" Type="http://schemas.openxmlformats.org/officeDocument/2006/relationships/slide" Target="slides/slide28.xml"/><Relationship Id="rId29" Type="http://schemas.openxmlformats.org/officeDocument/2006/relationships/slide" Target="slides/slide2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 Type="http://schemas.openxmlformats.org/officeDocument/2006/relationships/presProps" Target="presProps.xml"/><Relationship Id="rId21" Type="http://schemas.openxmlformats.org/officeDocument/2006/relationships/slide" Target="slides/slide16.xml"/><Relationship Id="rId1" Type="http://schemas.openxmlformats.org/officeDocument/2006/relationships/theme" Target="theme/theme3.xml"/><Relationship Id="rId22" Type="http://schemas.openxmlformats.org/officeDocument/2006/relationships/slide" Target="slides/slide17.xml"/><Relationship Id="rId4" Type="http://schemas.openxmlformats.org/officeDocument/2006/relationships/slideMaster" Target="slideMasters/slideMaster1.xml"/><Relationship Id="rId23" Type="http://schemas.openxmlformats.org/officeDocument/2006/relationships/slide" Target="slides/slide18.xml"/><Relationship Id="rId3" Type="http://schemas.openxmlformats.org/officeDocument/2006/relationships/tableStyles" Target="tableStyles.xml"/><Relationship Id="rId24" Type="http://schemas.openxmlformats.org/officeDocument/2006/relationships/slide" Target="slides/slide19.xml"/><Relationship Id="rId20" Type="http://schemas.openxmlformats.org/officeDocument/2006/relationships/slide" Target="slides/slide15.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x="0" y="0"/>
          <a:ext cx="0" cy="0"/>
          <a:chOff x="0" y="0"/>
          <a:chExt cx="0" cy="0"/>
        </a:xfrm>
      </p:grpSpPr>
      <p:sp>
        <p:nvSpPr>
          <p:cNvPr id="2" name="Shape 2"/>
          <p:cNvSpPr txBox="1"/>
          <p:nvPr>
            <p:ph idx="2" type="hdr"/>
          </p:nvPr>
        </p:nvSpPr>
        <p:spPr>
          <a:xfrm>
            <a:off x="0" y="0"/>
            <a:ext cx="2971799" cy="458788"/>
          </a:xfrm>
          <a:prstGeom prst="rect">
            <a:avLst/>
          </a:prstGeom>
          <a:noFill/>
          <a:ln>
            <a:noFill/>
          </a:ln>
        </p:spPr>
        <p:txBody>
          <a:bodyPr anchorCtr="0" anchor="t" bIns="91425" lIns="91425" rIns="91425" tIns="91425"/>
          <a:lstStyle>
            <a:lvl1pPr indent="0" marL="0" marR="0" rtl="0" algn="l">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 name="Shape 3"/>
          <p:cNvSpPr txBox="1"/>
          <p:nvPr>
            <p:ph idx="10" type="dt"/>
          </p:nvPr>
        </p:nvSpPr>
        <p:spPr>
          <a:xfrm>
            <a:off x="3884612" y="0"/>
            <a:ext cx="2971799" cy="458788"/>
          </a:xfrm>
          <a:prstGeom prst="rect">
            <a:avLst/>
          </a:prstGeom>
          <a:noFill/>
          <a:ln>
            <a:noFill/>
          </a:ln>
        </p:spPr>
        <p:txBody>
          <a:bodyPr anchorCtr="0" anchor="t" bIns="91425" lIns="91425" rIns="91425" tIns="91425"/>
          <a:lstStyle>
            <a:lvl1pPr indent="0" marL="0" marR="0" rtl="0" algn="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 name="Shape 4"/>
          <p:cNvSpPr/>
          <p:nvPr>
            <p:ph idx="3"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 name="Shape 5"/>
          <p:cNvSpPr txBox="1"/>
          <p:nvPr>
            <p:ph idx="1" type="body"/>
          </p:nvPr>
        </p:nvSpPr>
        <p:spPr>
          <a:xfrm>
            <a:off x="685800" y="4400550"/>
            <a:ext cx="5486399" cy="360045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 name="Shape 6"/>
          <p:cNvSpPr txBox="1"/>
          <p:nvPr>
            <p:ph idx="11" type="ftr"/>
          </p:nvPr>
        </p:nvSpPr>
        <p:spPr>
          <a:xfrm>
            <a:off x="0" y="8685213"/>
            <a:ext cx="2971799" cy="458786"/>
          </a:xfrm>
          <a:prstGeom prst="rect">
            <a:avLst/>
          </a:prstGeom>
          <a:noFill/>
          <a:ln>
            <a:noFill/>
          </a:ln>
        </p:spPr>
        <p:txBody>
          <a:bodyPr anchorCtr="0" anchor="b" bIns="91425" lIns="91425" rIns="91425" tIns="91425"/>
          <a:lstStyle>
            <a:lvl1pPr indent="0" marL="0" marR="0" rtl="0" algn="l">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7" name="Shape 7"/>
          <p:cNvSpPr txBox="1"/>
          <p:nvPr>
            <p:ph idx="12" type="sldNum"/>
          </p:nvPr>
        </p:nvSpPr>
        <p:spPr>
          <a:xfrm>
            <a:off x="3884612" y="8685213"/>
            <a:ext cx="2971799" cy="458786"/>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0">
              <a:spcBef>
                <a:spcPts val="0"/>
              </a:spcBef>
              <a:buClr>
                <a:srgbClr val="000000"/>
              </a:buClr>
              <a:buFont typeface="Courier New"/>
              <a:buChar char="o"/>
            </a:pPr>
            <a:r>
              <a:t/>
            </a:r>
            <a:endParaRPr/>
          </a:p>
          <a:p>
            <a:pPr indent="-88900" lvl="2" marL="0">
              <a:spcBef>
                <a:spcPts val="0"/>
              </a:spcBef>
              <a:buClr>
                <a:srgbClr val="000000"/>
              </a:buClr>
              <a:buFont typeface="Wingdings"/>
              <a:buChar char="§"/>
            </a:pPr>
            <a:r>
              <a:t/>
            </a:r>
            <a:endParaRPr/>
          </a:p>
          <a:p>
            <a:pPr indent="-88900" lvl="3" marL="0">
              <a:spcBef>
                <a:spcPts val="0"/>
              </a:spcBef>
              <a:buClr>
                <a:srgbClr val="000000"/>
              </a:buClr>
              <a:buFont typeface="Arial"/>
              <a:buChar char="●"/>
            </a:pPr>
            <a:r>
              <a:t/>
            </a:r>
            <a:endParaRPr/>
          </a:p>
          <a:p>
            <a:pPr indent="-88900" lvl="4" marL="0">
              <a:spcBef>
                <a:spcPts val="0"/>
              </a:spcBef>
              <a:buClr>
                <a:srgbClr val="000000"/>
              </a:buClr>
              <a:buFont typeface="Courier New"/>
              <a:buChar char="o"/>
            </a:pPr>
            <a:r>
              <a:t/>
            </a:r>
            <a:endParaRPr/>
          </a:p>
          <a:p>
            <a:pPr indent="-88900" lvl="5" marL="0">
              <a:spcBef>
                <a:spcPts val="0"/>
              </a:spcBef>
              <a:buClr>
                <a:srgbClr val="000000"/>
              </a:buClr>
              <a:buFont typeface="Wingdings"/>
              <a:buChar char="§"/>
            </a:pPr>
            <a:r>
              <a:t/>
            </a:r>
            <a:endParaRPr/>
          </a:p>
          <a:p>
            <a:pPr indent="-88900" lvl="6" marL="0">
              <a:spcBef>
                <a:spcPts val="0"/>
              </a:spcBef>
              <a:buClr>
                <a:srgbClr val="000000"/>
              </a:buClr>
              <a:buFont typeface="Arial"/>
              <a:buChar char="●"/>
            </a:pPr>
            <a:r>
              <a:t/>
            </a:r>
            <a:endParaRPr/>
          </a:p>
          <a:p>
            <a:pPr indent="-88900" lvl="7" marL="0">
              <a:spcBef>
                <a:spcPts val="0"/>
              </a:spcBef>
              <a:buClr>
                <a:srgbClr val="000000"/>
              </a:buClr>
              <a:buFont typeface="Courier New"/>
              <a:buChar char="o"/>
            </a:pPr>
            <a:r>
              <a:t/>
            </a:r>
            <a:endParaRPr/>
          </a:p>
          <a:p>
            <a:pPr indent="-88900" lvl="8" marL="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9" name="Shape 89"/>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a:spcBef>
                <a:spcPts val="0"/>
              </a:spcBef>
              <a:buNone/>
            </a:pPr>
            <a:r>
              <a:t/>
            </a:r>
            <a:endParaRPr b="0" baseline="0" i="0" sz="1800" u="none" cap="none" strike="noStrike"/>
          </a:p>
        </p:txBody>
      </p:sp>
      <p:sp>
        <p:nvSpPr>
          <p:cNvPr id="90" name="Shape 90"/>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r>
              <a:rPr lang="en-US"/>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txBox="1"/>
          <p:nvPr>
            <p:ph idx="1" type="body"/>
          </p:nvPr>
        </p:nvSpPr>
        <p:spPr>
          <a:xfrm>
            <a:off x="685800" y="4400550"/>
            <a:ext cx="5486399" cy="3600450"/>
          </a:xfrm>
          <a:prstGeom prst="rect">
            <a:avLst/>
          </a:prstGeom>
        </p:spPr>
        <p:txBody>
          <a:bodyPr anchorCtr="0" anchor="ctr" bIns="91425" lIns="91425" rIns="91425" tIns="91425">
            <a:noAutofit/>
          </a:bodyPr>
          <a:lstStyle/>
          <a:p>
            <a:pPr>
              <a:spcBef>
                <a:spcPts val="0"/>
              </a:spcBef>
              <a:buNone/>
            </a:pPr>
            <a:r>
              <a:t/>
            </a:r>
            <a:endParaRPr/>
          </a:p>
        </p:txBody>
      </p:sp>
      <p:sp>
        <p:nvSpPr>
          <p:cNvPr id="164" name="Shape 16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txBox="1"/>
          <p:nvPr>
            <p:ph idx="1" type="body"/>
          </p:nvPr>
        </p:nvSpPr>
        <p:spPr>
          <a:xfrm>
            <a:off x="685800" y="4400550"/>
            <a:ext cx="5486399" cy="3600450"/>
          </a:xfrm>
          <a:prstGeom prst="rect">
            <a:avLst/>
          </a:prstGeom>
        </p:spPr>
        <p:txBody>
          <a:bodyPr anchorCtr="0" anchor="ctr" bIns="91425" lIns="91425" rIns="91425" tIns="91425">
            <a:noAutofit/>
          </a:bodyPr>
          <a:lstStyle/>
          <a:p>
            <a:pPr>
              <a:spcBef>
                <a:spcPts val="0"/>
              </a:spcBef>
              <a:buNone/>
            </a:pPr>
            <a:r>
              <a:t/>
            </a:r>
            <a:endParaRPr/>
          </a:p>
        </p:txBody>
      </p:sp>
      <p:sp>
        <p:nvSpPr>
          <p:cNvPr id="176" name="Shape 17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txBox="1"/>
          <p:nvPr>
            <p:ph idx="1" type="body"/>
          </p:nvPr>
        </p:nvSpPr>
        <p:spPr>
          <a:xfrm>
            <a:off x="685800" y="4400550"/>
            <a:ext cx="5486399" cy="3600450"/>
          </a:xfrm>
          <a:prstGeom prst="rect">
            <a:avLst/>
          </a:prstGeom>
        </p:spPr>
        <p:txBody>
          <a:bodyPr anchorCtr="0" anchor="ctr" bIns="91425" lIns="91425" rIns="91425" tIns="91425">
            <a:noAutofit/>
          </a:bodyPr>
          <a:lstStyle/>
          <a:p>
            <a:pPr>
              <a:spcBef>
                <a:spcPts val="0"/>
              </a:spcBef>
              <a:buNone/>
            </a:pPr>
            <a:r>
              <a:t/>
            </a:r>
            <a:endParaRPr/>
          </a:p>
        </p:txBody>
      </p:sp>
      <p:sp>
        <p:nvSpPr>
          <p:cNvPr id="185" name="Shape 18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txBox="1"/>
          <p:nvPr>
            <p:ph idx="1" type="body"/>
          </p:nvPr>
        </p:nvSpPr>
        <p:spPr>
          <a:xfrm>
            <a:off x="685800" y="4400550"/>
            <a:ext cx="5486399" cy="3600450"/>
          </a:xfrm>
          <a:prstGeom prst="rect">
            <a:avLst/>
          </a:prstGeom>
        </p:spPr>
        <p:txBody>
          <a:bodyPr anchorCtr="0" anchor="ctr" bIns="91425" lIns="91425" rIns="91425" tIns="91425">
            <a:noAutofit/>
          </a:bodyPr>
          <a:lstStyle/>
          <a:p>
            <a:pPr>
              <a:spcBef>
                <a:spcPts val="0"/>
              </a:spcBef>
              <a:buNone/>
            </a:pPr>
            <a:r>
              <a:t/>
            </a:r>
            <a:endParaRPr/>
          </a:p>
        </p:txBody>
      </p:sp>
      <p:sp>
        <p:nvSpPr>
          <p:cNvPr id="193" name="Shape 19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 name="Shape 199"/>
        <p:cNvGrpSpPr/>
        <p:nvPr/>
      </p:nvGrpSpPr>
      <p:grpSpPr>
        <a:xfrm>
          <a:off x="0" y="0"/>
          <a:ext cx="0" cy="0"/>
          <a:chOff x="0" y="0"/>
          <a:chExt cx="0" cy="0"/>
        </a:xfrm>
      </p:grpSpPr>
      <p:sp>
        <p:nvSpPr>
          <p:cNvPr id="200" name="Shape 200"/>
          <p:cNvSpPr txBox="1"/>
          <p:nvPr>
            <p:ph idx="1" type="body"/>
          </p:nvPr>
        </p:nvSpPr>
        <p:spPr>
          <a:xfrm>
            <a:off x="685800" y="4400550"/>
            <a:ext cx="5486399" cy="3600450"/>
          </a:xfrm>
          <a:prstGeom prst="rect">
            <a:avLst/>
          </a:prstGeom>
        </p:spPr>
        <p:txBody>
          <a:bodyPr anchorCtr="0" anchor="ctr" bIns="91425" lIns="91425" rIns="91425" tIns="91425">
            <a:noAutofit/>
          </a:bodyPr>
          <a:lstStyle/>
          <a:p>
            <a:pPr>
              <a:spcBef>
                <a:spcPts val="0"/>
              </a:spcBef>
              <a:buNone/>
            </a:pPr>
            <a:r>
              <a:t/>
            </a:r>
            <a:endParaRPr/>
          </a:p>
        </p:txBody>
      </p:sp>
      <p:sp>
        <p:nvSpPr>
          <p:cNvPr id="201" name="Shape 20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txBox="1"/>
          <p:nvPr>
            <p:ph idx="1" type="body"/>
          </p:nvPr>
        </p:nvSpPr>
        <p:spPr>
          <a:xfrm>
            <a:off x="685800" y="4400550"/>
            <a:ext cx="5486399" cy="3600450"/>
          </a:xfrm>
          <a:prstGeom prst="rect">
            <a:avLst/>
          </a:prstGeom>
        </p:spPr>
        <p:txBody>
          <a:bodyPr anchorCtr="0" anchor="ctr" bIns="91425" lIns="91425" rIns="91425" tIns="91425">
            <a:noAutofit/>
          </a:bodyPr>
          <a:lstStyle/>
          <a:p>
            <a:pPr>
              <a:spcBef>
                <a:spcPts val="0"/>
              </a:spcBef>
              <a:buNone/>
            </a:pPr>
            <a:r>
              <a:t/>
            </a:r>
            <a:endParaRPr/>
          </a:p>
        </p:txBody>
      </p:sp>
      <p:sp>
        <p:nvSpPr>
          <p:cNvPr id="209" name="Shape 20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txBox="1"/>
          <p:nvPr>
            <p:ph idx="1" type="body"/>
          </p:nvPr>
        </p:nvSpPr>
        <p:spPr>
          <a:xfrm>
            <a:off x="685800" y="4400550"/>
            <a:ext cx="5486399" cy="3600450"/>
          </a:xfrm>
          <a:prstGeom prst="rect">
            <a:avLst/>
          </a:prstGeom>
        </p:spPr>
        <p:txBody>
          <a:bodyPr anchorCtr="0" anchor="ctr" bIns="91425" lIns="91425" rIns="91425" tIns="91425">
            <a:noAutofit/>
          </a:bodyPr>
          <a:lstStyle/>
          <a:p>
            <a:pPr>
              <a:spcBef>
                <a:spcPts val="0"/>
              </a:spcBef>
              <a:buNone/>
            </a:pPr>
            <a:r>
              <a:t/>
            </a:r>
            <a:endParaRPr/>
          </a:p>
        </p:txBody>
      </p:sp>
      <p:sp>
        <p:nvSpPr>
          <p:cNvPr id="217" name="Shape 21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3" name="Shape 223"/>
        <p:cNvGrpSpPr/>
        <p:nvPr/>
      </p:nvGrpSpPr>
      <p:grpSpPr>
        <a:xfrm>
          <a:off x="0" y="0"/>
          <a:ext cx="0" cy="0"/>
          <a:chOff x="0" y="0"/>
          <a:chExt cx="0" cy="0"/>
        </a:xfrm>
      </p:grpSpPr>
      <p:sp>
        <p:nvSpPr>
          <p:cNvPr id="224" name="Shape 224"/>
          <p:cNvSpPr txBox="1"/>
          <p:nvPr>
            <p:ph idx="1" type="body"/>
          </p:nvPr>
        </p:nvSpPr>
        <p:spPr>
          <a:xfrm>
            <a:off x="685800" y="4400550"/>
            <a:ext cx="5486399" cy="3600450"/>
          </a:xfrm>
          <a:prstGeom prst="rect">
            <a:avLst/>
          </a:prstGeom>
        </p:spPr>
        <p:txBody>
          <a:bodyPr anchorCtr="0" anchor="ctr" bIns="91425" lIns="91425" rIns="91425" tIns="91425">
            <a:noAutofit/>
          </a:bodyPr>
          <a:lstStyle/>
          <a:p>
            <a:pPr>
              <a:spcBef>
                <a:spcPts val="0"/>
              </a:spcBef>
              <a:buNone/>
            </a:pPr>
            <a:r>
              <a:t/>
            </a:r>
            <a:endParaRPr/>
          </a:p>
        </p:txBody>
      </p:sp>
      <p:sp>
        <p:nvSpPr>
          <p:cNvPr id="225" name="Shape 22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2" name="Shape 232"/>
        <p:cNvGrpSpPr/>
        <p:nvPr/>
      </p:nvGrpSpPr>
      <p:grpSpPr>
        <a:xfrm>
          <a:off x="0" y="0"/>
          <a:ext cx="0" cy="0"/>
          <a:chOff x="0" y="0"/>
          <a:chExt cx="0" cy="0"/>
        </a:xfrm>
      </p:grpSpPr>
      <p:sp>
        <p:nvSpPr>
          <p:cNvPr id="233" name="Shape 233"/>
          <p:cNvSpPr txBox="1"/>
          <p:nvPr>
            <p:ph idx="1" type="body"/>
          </p:nvPr>
        </p:nvSpPr>
        <p:spPr>
          <a:xfrm>
            <a:off x="685800" y="4400550"/>
            <a:ext cx="5486399" cy="3600450"/>
          </a:xfrm>
          <a:prstGeom prst="rect">
            <a:avLst/>
          </a:prstGeom>
        </p:spPr>
        <p:txBody>
          <a:bodyPr anchorCtr="0" anchor="ctr" bIns="91425" lIns="91425" rIns="91425" tIns="91425">
            <a:noAutofit/>
          </a:bodyPr>
          <a:lstStyle/>
          <a:p>
            <a:pPr>
              <a:spcBef>
                <a:spcPts val="0"/>
              </a:spcBef>
              <a:buNone/>
            </a:pPr>
            <a:r>
              <a:t/>
            </a:r>
            <a:endParaRPr/>
          </a:p>
        </p:txBody>
      </p:sp>
      <p:sp>
        <p:nvSpPr>
          <p:cNvPr id="234" name="Shape 23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0" name="Shape 240"/>
        <p:cNvGrpSpPr/>
        <p:nvPr/>
      </p:nvGrpSpPr>
      <p:grpSpPr>
        <a:xfrm>
          <a:off x="0" y="0"/>
          <a:ext cx="0" cy="0"/>
          <a:chOff x="0" y="0"/>
          <a:chExt cx="0" cy="0"/>
        </a:xfrm>
      </p:grpSpPr>
      <p:sp>
        <p:nvSpPr>
          <p:cNvPr id="241" name="Shape 241"/>
          <p:cNvSpPr txBox="1"/>
          <p:nvPr>
            <p:ph idx="1" type="body"/>
          </p:nvPr>
        </p:nvSpPr>
        <p:spPr>
          <a:xfrm>
            <a:off x="685800" y="4400550"/>
            <a:ext cx="5486399" cy="3600450"/>
          </a:xfrm>
          <a:prstGeom prst="rect">
            <a:avLst/>
          </a:prstGeom>
        </p:spPr>
        <p:txBody>
          <a:bodyPr anchorCtr="0" anchor="ctr" bIns="91425" lIns="91425" rIns="91425" tIns="91425">
            <a:noAutofit/>
          </a:bodyPr>
          <a:lstStyle/>
          <a:p>
            <a:pPr>
              <a:spcBef>
                <a:spcPts val="0"/>
              </a:spcBef>
              <a:buNone/>
            </a:pPr>
            <a:r>
              <a:t/>
            </a:r>
            <a:endParaRPr/>
          </a:p>
        </p:txBody>
      </p:sp>
      <p:sp>
        <p:nvSpPr>
          <p:cNvPr id="242" name="Shape 242"/>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txBox="1"/>
          <p:nvPr>
            <p:ph idx="1" type="body"/>
          </p:nvPr>
        </p:nvSpPr>
        <p:spPr>
          <a:xfrm>
            <a:off x="685800" y="4400550"/>
            <a:ext cx="5486399" cy="3600450"/>
          </a:xfrm>
          <a:prstGeom prst="rect">
            <a:avLst/>
          </a:prstGeom>
        </p:spPr>
        <p:txBody>
          <a:bodyPr anchorCtr="0" anchor="ctr" bIns="91425" lIns="91425" rIns="91425" tIns="91425">
            <a:noAutofit/>
          </a:bodyPr>
          <a:lstStyle/>
          <a:p>
            <a:pPr>
              <a:spcBef>
                <a:spcPts val="0"/>
              </a:spcBef>
              <a:buNone/>
            </a:pPr>
            <a:r>
              <a:t/>
            </a:r>
            <a:endParaRPr/>
          </a:p>
        </p:txBody>
      </p:sp>
      <p:sp>
        <p:nvSpPr>
          <p:cNvPr id="99" name="Shape 9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9" name="Shape 249"/>
        <p:cNvGrpSpPr/>
        <p:nvPr/>
      </p:nvGrpSpPr>
      <p:grpSpPr>
        <a:xfrm>
          <a:off x="0" y="0"/>
          <a:ext cx="0" cy="0"/>
          <a:chOff x="0" y="0"/>
          <a:chExt cx="0" cy="0"/>
        </a:xfrm>
      </p:grpSpPr>
      <p:sp>
        <p:nvSpPr>
          <p:cNvPr id="250" name="Shape 250"/>
          <p:cNvSpPr txBox="1"/>
          <p:nvPr>
            <p:ph idx="1" type="body"/>
          </p:nvPr>
        </p:nvSpPr>
        <p:spPr>
          <a:xfrm>
            <a:off x="685800" y="4400550"/>
            <a:ext cx="5486399" cy="3600450"/>
          </a:xfrm>
          <a:prstGeom prst="rect">
            <a:avLst/>
          </a:prstGeom>
        </p:spPr>
        <p:txBody>
          <a:bodyPr anchorCtr="0" anchor="ctr" bIns="91425" lIns="91425" rIns="91425" tIns="91425">
            <a:noAutofit/>
          </a:bodyPr>
          <a:lstStyle/>
          <a:p>
            <a:pPr>
              <a:spcBef>
                <a:spcPts val="0"/>
              </a:spcBef>
              <a:buNone/>
            </a:pPr>
            <a:r>
              <a:t/>
            </a:r>
            <a:endParaRPr/>
          </a:p>
        </p:txBody>
      </p:sp>
      <p:sp>
        <p:nvSpPr>
          <p:cNvPr id="251" name="Shape 25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6" name="Shape 256"/>
        <p:cNvGrpSpPr/>
        <p:nvPr/>
      </p:nvGrpSpPr>
      <p:grpSpPr>
        <a:xfrm>
          <a:off x="0" y="0"/>
          <a:ext cx="0" cy="0"/>
          <a:chOff x="0" y="0"/>
          <a:chExt cx="0" cy="0"/>
        </a:xfrm>
      </p:grpSpPr>
      <p:sp>
        <p:nvSpPr>
          <p:cNvPr id="257" name="Shape 257"/>
          <p:cNvSpPr txBox="1"/>
          <p:nvPr>
            <p:ph idx="1" type="body"/>
          </p:nvPr>
        </p:nvSpPr>
        <p:spPr>
          <a:xfrm>
            <a:off x="685800" y="4400550"/>
            <a:ext cx="5486399" cy="3600450"/>
          </a:xfrm>
          <a:prstGeom prst="rect">
            <a:avLst/>
          </a:prstGeom>
        </p:spPr>
        <p:txBody>
          <a:bodyPr anchorCtr="0" anchor="ctr" bIns="91425" lIns="91425" rIns="91425" tIns="91425">
            <a:noAutofit/>
          </a:bodyPr>
          <a:lstStyle/>
          <a:p>
            <a:pPr>
              <a:spcBef>
                <a:spcPts val="0"/>
              </a:spcBef>
              <a:buNone/>
            </a:pPr>
            <a:r>
              <a:t/>
            </a:r>
            <a:endParaRPr/>
          </a:p>
        </p:txBody>
      </p:sp>
      <p:sp>
        <p:nvSpPr>
          <p:cNvPr id="258" name="Shape 25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3" name="Shape 263"/>
        <p:cNvGrpSpPr/>
        <p:nvPr/>
      </p:nvGrpSpPr>
      <p:grpSpPr>
        <a:xfrm>
          <a:off x="0" y="0"/>
          <a:ext cx="0" cy="0"/>
          <a:chOff x="0" y="0"/>
          <a:chExt cx="0" cy="0"/>
        </a:xfrm>
      </p:grpSpPr>
      <p:sp>
        <p:nvSpPr>
          <p:cNvPr id="264" name="Shape 264"/>
          <p:cNvSpPr txBox="1"/>
          <p:nvPr>
            <p:ph idx="1" type="body"/>
          </p:nvPr>
        </p:nvSpPr>
        <p:spPr>
          <a:xfrm>
            <a:off x="685800" y="4400550"/>
            <a:ext cx="5486399" cy="3600450"/>
          </a:xfrm>
          <a:prstGeom prst="rect">
            <a:avLst/>
          </a:prstGeom>
        </p:spPr>
        <p:txBody>
          <a:bodyPr anchorCtr="0" anchor="ctr" bIns="91425" lIns="91425" rIns="91425" tIns="91425">
            <a:noAutofit/>
          </a:bodyPr>
          <a:lstStyle/>
          <a:p>
            <a:pPr>
              <a:spcBef>
                <a:spcPts val="0"/>
              </a:spcBef>
              <a:buNone/>
            </a:pPr>
            <a:r>
              <a:t/>
            </a:r>
            <a:endParaRPr/>
          </a:p>
        </p:txBody>
      </p:sp>
      <p:sp>
        <p:nvSpPr>
          <p:cNvPr id="265" name="Shape 26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1" name="Shape 271"/>
        <p:cNvGrpSpPr/>
        <p:nvPr/>
      </p:nvGrpSpPr>
      <p:grpSpPr>
        <a:xfrm>
          <a:off x="0" y="0"/>
          <a:ext cx="0" cy="0"/>
          <a:chOff x="0" y="0"/>
          <a:chExt cx="0" cy="0"/>
        </a:xfrm>
      </p:grpSpPr>
      <p:sp>
        <p:nvSpPr>
          <p:cNvPr id="272" name="Shape 272"/>
          <p:cNvSpPr txBox="1"/>
          <p:nvPr>
            <p:ph idx="1" type="body"/>
          </p:nvPr>
        </p:nvSpPr>
        <p:spPr>
          <a:xfrm>
            <a:off x="685800" y="4400550"/>
            <a:ext cx="5486399" cy="3600450"/>
          </a:xfrm>
          <a:prstGeom prst="rect">
            <a:avLst/>
          </a:prstGeom>
        </p:spPr>
        <p:txBody>
          <a:bodyPr anchorCtr="0" anchor="ctr" bIns="91425" lIns="91425" rIns="91425" tIns="91425">
            <a:noAutofit/>
          </a:bodyPr>
          <a:lstStyle/>
          <a:p>
            <a:pPr>
              <a:spcBef>
                <a:spcPts val="0"/>
              </a:spcBef>
              <a:buNone/>
            </a:pPr>
            <a:r>
              <a:t/>
            </a:r>
            <a:endParaRPr/>
          </a:p>
        </p:txBody>
      </p:sp>
      <p:sp>
        <p:nvSpPr>
          <p:cNvPr id="273" name="Shape 27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2" name="Shape 282"/>
        <p:cNvGrpSpPr/>
        <p:nvPr/>
      </p:nvGrpSpPr>
      <p:grpSpPr>
        <a:xfrm>
          <a:off x="0" y="0"/>
          <a:ext cx="0" cy="0"/>
          <a:chOff x="0" y="0"/>
          <a:chExt cx="0" cy="0"/>
        </a:xfrm>
      </p:grpSpPr>
      <p:sp>
        <p:nvSpPr>
          <p:cNvPr id="283" name="Shape 283"/>
          <p:cNvSpPr txBox="1"/>
          <p:nvPr>
            <p:ph idx="1" type="body"/>
          </p:nvPr>
        </p:nvSpPr>
        <p:spPr>
          <a:xfrm>
            <a:off x="685800" y="4400550"/>
            <a:ext cx="5486399" cy="3600450"/>
          </a:xfrm>
          <a:prstGeom prst="rect">
            <a:avLst/>
          </a:prstGeom>
        </p:spPr>
        <p:txBody>
          <a:bodyPr anchorCtr="0" anchor="ctr" bIns="91425" lIns="91425" rIns="91425" tIns="91425">
            <a:noAutofit/>
          </a:bodyPr>
          <a:lstStyle/>
          <a:p>
            <a:pPr>
              <a:spcBef>
                <a:spcPts val="0"/>
              </a:spcBef>
              <a:buNone/>
            </a:pPr>
            <a:r>
              <a:t/>
            </a:r>
            <a:endParaRPr/>
          </a:p>
        </p:txBody>
      </p:sp>
      <p:sp>
        <p:nvSpPr>
          <p:cNvPr id="284" name="Shape 28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9" name="Shape 289"/>
        <p:cNvGrpSpPr/>
        <p:nvPr/>
      </p:nvGrpSpPr>
      <p:grpSpPr>
        <a:xfrm>
          <a:off x="0" y="0"/>
          <a:ext cx="0" cy="0"/>
          <a:chOff x="0" y="0"/>
          <a:chExt cx="0" cy="0"/>
        </a:xfrm>
      </p:grpSpPr>
      <p:sp>
        <p:nvSpPr>
          <p:cNvPr id="290" name="Shape 290"/>
          <p:cNvSpPr txBox="1"/>
          <p:nvPr>
            <p:ph idx="1" type="body"/>
          </p:nvPr>
        </p:nvSpPr>
        <p:spPr>
          <a:xfrm>
            <a:off x="685800" y="4400550"/>
            <a:ext cx="5486399" cy="3600450"/>
          </a:xfrm>
          <a:prstGeom prst="rect">
            <a:avLst/>
          </a:prstGeom>
        </p:spPr>
        <p:txBody>
          <a:bodyPr anchorCtr="0" anchor="ctr" bIns="91425" lIns="91425" rIns="91425" tIns="91425">
            <a:noAutofit/>
          </a:bodyPr>
          <a:lstStyle/>
          <a:p>
            <a:pPr>
              <a:spcBef>
                <a:spcPts val="0"/>
              </a:spcBef>
              <a:buNone/>
            </a:pPr>
            <a:r>
              <a:t/>
            </a:r>
            <a:endParaRPr/>
          </a:p>
        </p:txBody>
      </p:sp>
      <p:sp>
        <p:nvSpPr>
          <p:cNvPr id="291" name="Shape 29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7" name="Shape 297"/>
        <p:cNvGrpSpPr/>
        <p:nvPr/>
      </p:nvGrpSpPr>
      <p:grpSpPr>
        <a:xfrm>
          <a:off x="0" y="0"/>
          <a:ext cx="0" cy="0"/>
          <a:chOff x="0" y="0"/>
          <a:chExt cx="0" cy="0"/>
        </a:xfrm>
      </p:grpSpPr>
      <p:sp>
        <p:nvSpPr>
          <p:cNvPr id="298" name="Shape 298"/>
          <p:cNvSpPr txBox="1"/>
          <p:nvPr>
            <p:ph idx="1" type="body"/>
          </p:nvPr>
        </p:nvSpPr>
        <p:spPr>
          <a:xfrm>
            <a:off x="685800" y="4400550"/>
            <a:ext cx="5486399" cy="3600450"/>
          </a:xfrm>
          <a:prstGeom prst="rect">
            <a:avLst/>
          </a:prstGeom>
        </p:spPr>
        <p:txBody>
          <a:bodyPr anchorCtr="0" anchor="ctr" bIns="91425" lIns="91425" rIns="91425" tIns="91425">
            <a:noAutofit/>
          </a:bodyPr>
          <a:lstStyle/>
          <a:p>
            <a:pPr>
              <a:spcBef>
                <a:spcPts val="0"/>
              </a:spcBef>
              <a:buNone/>
            </a:pPr>
            <a:r>
              <a:t/>
            </a:r>
            <a:endParaRPr/>
          </a:p>
        </p:txBody>
      </p:sp>
      <p:sp>
        <p:nvSpPr>
          <p:cNvPr id="299" name="Shape 29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5" name="Shape 305"/>
        <p:cNvGrpSpPr/>
        <p:nvPr/>
      </p:nvGrpSpPr>
      <p:grpSpPr>
        <a:xfrm>
          <a:off x="0" y="0"/>
          <a:ext cx="0" cy="0"/>
          <a:chOff x="0" y="0"/>
          <a:chExt cx="0" cy="0"/>
        </a:xfrm>
      </p:grpSpPr>
      <p:sp>
        <p:nvSpPr>
          <p:cNvPr id="306" name="Shape 306"/>
          <p:cNvSpPr txBox="1"/>
          <p:nvPr>
            <p:ph idx="1" type="body"/>
          </p:nvPr>
        </p:nvSpPr>
        <p:spPr>
          <a:xfrm>
            <a:off x="685800" y="4400550"/>
            <a:ext cx="5486399" cy="3600450"/>
          </a:xfrm>
          <a:prstGeom prst="rect">
            <a:avLst/>
          </a:prstGeom>
        </p:spPr>
        <p:txBody>
          <a:bodyPr anchorCtr="0" anchor="ctr" bIns="91425" lIns="91425" rIns="91425" tIns="91425">
            <a:noAutofit/>
          </a:bodyPr>
          <a:lstStyle/>
          <a:p>
            <a:pPr>
              <a:spcBef>
                <a:spcPts val="0"/>
              </a:spcBef>
              <a:buNone/>
            </a:pPr>
            <a:r>
              <a:t/>
            </a:r>
            <a:endParaRPr/>
          </a:p>
        </p:txBody>
      </p:sp>
      <p:sp>
        <p:nvSpPr>
          <p:cNvPr id="307" name="Shape 30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8" name="Shape 318"/>
        <p:cNvGrpSpPr/>
        <p:nvPr/>
      </p:nvGrpSpPr>
      <p:grpSpPr>
        <a:xfrm>
          <a:off x="0" y="0"/>
          <a:ext cx="0" cy="0"/>
          <a:chOff x="0" y="0"/>
          <a:chExt cx="0" cy="0"/>
        </a:xfrm>
      </p:grpSpPr>
      <p:sp>
        <p:nvSpPr>
          <p:cNvPr id="319" name="Shape 319"/>
          <p:cNvSpPr txBox="1"/>
          <p:nvPr>
            <p:ph idx="1" type="body"/>
          </p:nvPr>
        </p:nvSpPr>
        <p:spPr>
          <a:xfrm>
            <a:off x="685800" y="4400550"/>
            <a:ext cx="5486399" cy="3600450"/>
          </a:xfrm>
          <a:prstGeom prst="rect">
            <a:avLst/>
          </a:prstGeom>
        </p:spPr>
        <p:txBody>
          <a:bodyPr anchorCtr="0" anchor="ctr" bIns="91425" lIns="91425" rIns="91425" tIns="91425">
            <a:noAutofit/>
          </a:bodyPr>
          <a:lstStyle/>
          <a:p>
            <a:pPr>
              <a:spcBef>
                <a:spcPts val="0"/>
              </a:spcBef>
              <a:buNone/>
            </a:pPr>
            <a:r>
              <a:t/>
            </a:r>
            <a:endParaRPr/>
          </a:p>
        </p:txBody>
      </p:sp>
      <p:sp>
        <p:nvSpPr>
          <p:cNvPr id="320" name="Shape 32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7" name="Shape 327"/>
        <p:cNvGrpSpPr/>
        <p:nvPr/>
      </p:nvGrpSpPr>
      <p:grpSpPr>
        <a:xfrm>
          <a:off x="0" y="0"/>
          <a:ext cx="0" cy="0"/>
          <a:chOff x="0" y="0"/>
          <a:chExt cx="0" cy="0"/>
        </a:xfrm>
      </p:grpSpPr>
      <p:sp>
        <p:nvSpPr>
          <p:cNvPr id="328" name="Shape 328"/>
          <p:cNvSpPr txBox="1"/>
          <p:nvPr>
            <p:ph idx="1" type="body"/>
          </p:nvPr>
        </p:nvSpPr>
        <p:spPr>
          <a:xfrm>
            <a:off x="685800" y="4400550"/>
            <a:ext cx="5486399" cy="3600450"/>
          </a:xfrm>
          <a:prstGeom prst="rect">
            <a:avLst/>
          </a:prstGeom>
        </p:spPr>
        <p:txBody>
          <a:bodyPr anchorCtr="0" anchor="ctr" bIns="91425" lIns="91425" rIns="91425" tIns="91425">
            <a:noAutofit/>
          </a:bodyPr>
          <a:lstStyle/>
          <a:p>
            <a:pPr>
              <a:spcBef>
                <a:spcPts val="0"/>
              </a:spcBef>
              <a:buNone/>
            </a:pPr>
            <a:r>
              <a:t/>
            </a:r>
            <a:endParaRPr/>
          </a:p>
        </p:txBody>
      </p:sp>
      <p:sp>
        <p:nvSpPr>
          <p:cNvPr id="329" name="Shape 32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txBox="1"/>
          <p:nvPr>
            <p:ph idx="1" type="body"/>
          </p:nvPr>
        </p:nvSpPr>
        <p:spPr>
          <a:xfrm>
            <a:off x="685800" y="4400550"/>
            <a:ext cx="5486399" cy="3600450"/>
          </a:xfrm>
          <a:prstGeom prst="rect">
            <a:avLst/>
          </a:prstGeom>
        </p:spPr>
        <p:txBody>
          <a:bodyPr anchorCtr="0" anchor="ctr" bIns="91425" lIns="91425" rIns="91425" tIns="91425">
            <a:noAutofit/>
          </a:bodyPr>
          <a:lstStyle/>
          <a:p>
            <a:pPr>
              <a:spcBef>
                <a:spcPts val="0"/>
              </a:spcBef>
              <a:buNone/>
            </a:pPr>
            <a:r>
              <a:t/>
            </a:r>
            <a:endParaRPr/>
          </a:p>
        </p:txBody>
      </p:sp>
      <p:sp>
        <p:nvSpPr>
          <p:cNvPr id="107" name="Shape 10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6" name="Shape 336"/>
        <p:cNvGrpSpPr/>
        <p:nvPr/>
      </p:nvGrpSpPr>
      <p:grpSpPr>
        <a:xfrm>
          <a:off x="0" y="0"/>
          <a:ext cx="0" cy="0"/>
          <a:chOff x="0" y="0"/>
          <a:chExt cx="0" cy="0"/>
        </a:xfrm>
      </p:grpSpPr>
      <p:sp>
        <p:nvSpPr>
          <p:cNvPr id="337" name="Shape 337"/>
          <p:cNvSpPr txBox="1"/>
          <p:nvPr>
            <p:ph idx="1" type="body"/>
          </p:nvPr>
        </p:nvSpPr>
        <p:spPr>
          <a:xfrm>
            <a:off x="685800" y="4400550"/>
            <a:ext cx="5486399" cy="3600450"/>
          </a:xfrm>
          <a:prstGeom prst="rect">
            <a:avLst/>
          </a:prstGeom>
        </p:spPr>
        <p:txBody>
          <a:bodyPr anchorCtr="0" anchor="ctr" bIns="91425" lIns="91425" rIns="91425" tIns="91425">
            <a:noAutofit/>
          </a:bodyPr>
          <a:lstStyle/>
          <a:p>
            <a:pPr>
              <a:spcBef>
                <a:spcPts val="0"/>
              </a:spcBef>
              <a:buNone/>
            </a:pPr>
            <a:r>
              <a:t/>
            </a:r>
            <a:endParaRPr/>
          </a:p>
        </p:txBody>
      </p:sp>
      <p:sp>
        <p:nvSpPr>
          <p:cNvPr id="338" name="Shape 33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3" name="Shape 343"/>
        <p:cNvGrpSpPr/>
        <p:nvPr/>
      </p:nvGrpSpPr>
      <p:grpSpPr>
        <a:xfrm>
          <a:off x="0" y="0"/>
          <a:ext cx="0" cy="0"/>
          <a:chOff x="0" y="0"/>
          <a:chExt cx="0" cy="0"/>
        </a:xfrm>
      </p:grpSpPr>
      <p:sp>
        <p:nvSpPr>
          <p:cNvPr id="344" name="Shape 344"/>
          <p:cNvSpPr txBox="1"/>
          <p:nvPr>
            <p:ph idx="1" type="body"/>
          </p:nvPr>
        </p:nvSpPr>
        <p:spPr>
          <a:xfrm>
            <a:off x="685800" y="4400550"/>
            <a:ext cx="5486399" cy="3600450"/>
          </a:xfrm>
          <a:prstGeom prst="rect">
            <a:avLst/>
          </a:prstGeom>
        </p:spPr>
        <p:txBody>
          <a:bodyPr anchorCtr="0" anchor="ctr" bIns="91425" lIns="91425" rIns="91425" tIns="91425">
            <a:noAutofit/>
          </a:bodyPr>
          <a:lstStyle/>
          <a:p>
            <a:pPr>
              <a:spcBef>
                <a:spcPts val="0"/>
              </a:spcBef>
              <a:buNone/>
            </a:pPr>
            <a:r>
              <a:t/>
            </a:r>
            <a:endParaRPr/>
          </a:p>
        </p:txBody>
      </p:sp>
      <p:sp>
        <p:nvSpPr>
          <p:cNvPr id="345" name="Shape 34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txBox="1"/>
          <p:nvPr>
            <p:ph idx="1" type="body"/>
          </p:nvPr>
        </p:nvSpPr>
        <p:spPr>
          <a:xfrm>
            <a:off x="685800" y="4400550"/>
            <a:ext cx="5486399" cy="3600450"/>
          </a:xfrm>
          <a:prstGeom prst="rect">
            <a:avLst/>
          </a:prstGeom>
        </p:spPr>
        <p:txBody>
          <a:bodyPr anchorCtr="0" anchor="ctr" bIns="91425" lIns="91425" rIns="91425" tIns="91425">
            <a:noAutofit/>
          </a:bodyPr>
          <a:lstStyle/>
          <a:p>
            <a:pPr>
              <a:spcBef>
                <a:spcPts val="0"/>
              </a:spcBef>
              <a:buNone/>
            </a:pPr>
            <a:r>
              <a:t/>
            </a:r>
            <a:endParaRPr/>
          </a:p>
        </p:txBody>
      </p:sp>
      <p:sp>
        <p:nvSpPr>
          <p:cNvPr id="114" name="Shape 11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txBox="1"/>
          <p:nvPr>
            <p:ph idx="1" type="body"/>
          </p:nvPr>
        </p:nvSpPr>
        <p:spPr>
          <a:xfrm>
            <a:off x="685800" y="4400550"/>
            <a:ext cx="5486399" cy="3600450"/>
          </a:xfrm>
          <a:prstGeom prst="rect">
            <a:avLst/>
          </a:prstGeom>
        </p:spPr>
        <p:txBody>
          <a:bodyPr anchorCtr="0" anchor="ctr" bIns="91425" lIns="91425" rIns="91425" tIns="91425">
            <a:noAutofit/>
          </a:bodyPr>
          <a:lstStyle/>
          <a:p>
            <a:pPr>
              <a:spcBef>
                <a:spcPts val="0"/>
              </a:spcBef>
              <a:buNone/>
            </a:pPr>
            <a:r>
              <a:t/>
            </a:r>
            <a:endParaRPr/>
          </a:p>
        </p:txBody>
      </p:sp>
      <p:sp>
        <p:nvSpPr>
          <p:cNvPr id="121" name="Shape 12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txBox="1"/>
          <p:nvPr>
            <p:ph idx="1" type="body"/>
          </p:nvPr>
        </p:nvSpPr>
        <p:spPr>
          <a:xfrm>
            <a:off x="685800" y="4400550"/>
            <a:ext cx="5486399" cy="3600450"/>
          </a:xfrm>
          <a:prstGeom prst="rect">
            <a:avLst/>
          </a:prstGeom>
        </p:spPr>
        <p:txBody>
          <a:bodyPr anchorCtr="0" anchor="ctr" bIns="91425" lIns="91425" rIns="91425" tIns="91425">
            <a:noAutofit/>
          </a:bodyPr>
          <a:lstStyle/>
          <a:p>
            <a:pPr>
              <a:spcBef>
                <a:spcPts val="0"/>
              </a:spcBef>
              <a:buNone/>
            </a:pPr>
            <a:r>
              <a:t/>
            </a:r>
            <a:endParaRPr/>
          </a:p>
        </p:txBody>
      </p:sp>
      <p:sp>
        <p:nvSpPr>
          <p:cNvPr id="129" name="Shape 12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txBox="1"/>
          <p:nvPr>
            <p:ph idx="1" type="body"/>
          </p:nvPr>
        </p:nvSpPr>
        <p:spPr>
          <a:xfrm>
            <a:off x="685800" y="4400550"/>
            <a:ext cx="5486399" cy="3600450"/>
          </a:xfrm>
          <a:prstGeom prst="rect">
            <a:avLst/>
          </a:prstGeom>
        </p:spPr>
        <p:txBody>
          <a:bodyPr anchorCtr="0" anchor="ctr" bIns="91425" lIns="91425" rIns="91425" tIns="91425">
            <a:noAutofit/>
          </a:bodyPr>
          <a:lstStyle/>
          <a:p>
            <a:pPr>
              <a:spcBef>
                <a:spcPts val="0"/>
              </a:spcBef>
              <a:buNone/>
            </a:pPr>
            <a:r>
              <a:t/>
            </a:r>
            <a:endParaRPr/>
          </a:p>
        </p:txBody>
      </p:sp>
      <p:sp>
        <p:nvSpPr>
          <p:cNvPr id="140" name="Shape 14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txBox="1"/>
          <p:nvPr>
            <p:ph idx="1" type="body"/>
          </p:nvPr>
        </p:nvSpPr>
        <p:spPr>
          <a:xfrm>
            <a:off x="685800" y="4400550"/>
            <a:ext cx="5486399" cy="3600450"/>
          </a:xfrm>
          <a:prstGeom prst="rect">
            <a:avLst/>
          </a:prstGeom>
        </p:spPr>
        <p:txBody>
          <a:bodyPr anchorCtr="0" anchor="ctr" bIns="91425" lIns="91425" rIns="91425" tIns="91425">
            <a:noAutofit/>
          </a:bodyPr>
          <a:lstStyle/>
          <a:p>
            <a:pPr>
              <a:spcBef>
                <a:spcPts val="0"/>
              </a:spcBef>
              <a:buNone/>
            </a:pPr>
            <a:r>
              <a:t/>
            </a:r>
            <a:endParaRPr/>
          </a:p>
        </p:txBody>
      </p:sp>
      <p:sp>
        <p:nvSpPr>
          <p:cNvPr id="148" name="Shape 14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txBox="1"/>
          <p:nvPr>
            <p:ph idx="1" type="body"/>
          </p:nvPr>
        </p:nvSpPr>
        <p:spPr>
          <a:xfrm>
            <a:off x="685800" y="4400550"/>
            <a:ext cx="5486399" cy="3600450"/>
          </a:xfrm>
          <a:prstGeom prst="rect">
            <a:avLst/>
          </a:prstGeom>
        </p:spPr>
        <p:txBody>
          <a:bodyPr anchorCtr="0" anchor="ctr" bIns="91425" lIns="91425" rIns="91425" tIns="91425">
            <a:noAutofit/>
          </a:bodyPr>
          <a:lstStyle/>
          <a:p>
            <a:pPr>
              <a:spcBef>
                <a:spcPts val="0"/>
              </a:spcBef>
              <a:buNone/>
            </a:pPr>
            <a:r>
              <a:t/>
            </a:r>
            <a:endParaRPr/>
          </a:p>
        </p:txBody>
      </p:sp>
      <p:sp>
        <p:nvSpPr>
          <p:cNvPr id="156" name="Shape 15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4" name="Shape 14"/>
        <p:cNvGrpSpPr/>
        <p:nvPr/>
      </p:nvGrpSpPr>
      <p:grpSpPr>
        <a:xfrm>
          <a:off x="0" y="0"/>
          <a:ext cx="0" cy="0"/>
          <a:chOff x="0" y="0"/>
          <a:chExt cx="0" cy="0"/>
        </a:xfrm>
      </p:grpSpPr>
      <p:sp>
        <p:nvSpPr>
          <p:cNvPr id="15" name="Shape 15"/>
          <p:cNvSpPr txBox="1"/>
          <p:nvPr>
            <p:ph type="ctrTitle"/>
          </p:nvPr>
        </p:nvSpPr>
        <p:spPr>
          <a:xfrm>
            <a:off x="1524000" y="1122362"/>
            <a:ext cx="9144000" cy="2387600"/>
          </a:xfrm>
          <a:prstGeom prst="rect">
            <a:avLst/>
          </a:prstGeom>
          <a:noFill/>
          <a:ln>
            <a:noFill/>
          </a:ln>
        </p:spPr>
        <p:txBody>
          <a:bodyPr anchorCtr="0" anchor="b" bIns="91425" lIns="91425" rIns="91425" tIns="91425"/>
          <a:lstStyle>
            <a:lvl1pPr indent="0" marL="0" marR="0" rtl="0" algn="ctr">
              <a:lnSpc>
                <a:spcPct val="90000"/>
              </a:lnSpc>
              <a:spcBef>
                <a:spcPts val="0"/>
              </a:spcBef>
              <a:buClr>
                <a:schemeClr val="dk1"/>
              </a:buClr>
              <a:buFont typeface="Calibri"/>
              <a:buNone/>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16" name="Shape 16"/>
          <p:cNvSpPr txBox="1"/>
          <p:nvPr>
            <p:ph idx="1" type="subTitle"/>
          </p:nvPr>
        </p:nvSpPr>
        <p:spPr>
          <a:xfrm>
            <a:off x="1524000" y="3602037"/>
            <a:ext cx="9144000" cy="1655761"/>
          </a:xfrm>
          <a:prstGeom prst="rect">
            <a:avLst/>
          </a:prstGeom>
          <a:noFill/>
          <a:ln>
            <a:noFill/>
          </a:ln>
        </p:spPr>
        <p:txBody>
          <a:bodyPr anchorCtr="0" anchor="t" bIns="91425" lIns="91425" rIns="91425" tIns="91425"/>
          <a:lstStyle>
            <a:lvl1pPr indent="0" marL="0" marR="0" rtl="0" algn="ctr">
              <a:lnSpc>
                <a:spcPct val="90000"/>
              </a:lnSpc>
              <a:spcBef>
                <a:spcPts val="1000"/>
              </a:spcBef>
              <a:buClr>
                <a:schemeClr val="dk1"/>
              </a:buClr>
              <a:buFont typeface="Calibri"/>
              <a:buNone/>
              <a:defRPr/>
            </a:lvl1pPr>
            <a:lvl2pPr indent="0" marL="457200" marR="0" rtl="0" algn="ctr">
              <a:lnSpc>
                <a:spcPct val="90000"/>
              </a:lnSpc>
              <a:spcBef>
                <a:spcPts val="500"/>
              </a:spcBef>
              <a:buClr>
                <a:schemeClr val="dk1"/>
              </a:buClr>
              <a:buFont typeface="Calibri"/>
              <a:buNone/>
              <a:defRPr/>
            </a:lvl2pPr>
            <a:lvl3pPr indent="0" marL="914400" marR="0" rtl="0" algn="ctr">
              <a:lnSpc>
                <a:spcPct val="90000"/>
              </a:lnSpc>
              <a:spcBef>
                <a:spcPts val="500"/>
              </a:spcBef>
              <a:buClr>
                <a:schemeClr val="dk1"/>
              </a:buClr>
              <a:buFont typeface="Calibri"/>
              <a:buNone/>
              <a:defRPr/>
            </a:lvl3pPr>
            <a:lvl4pPr indent="0" marL="1371600" marR="0" rtl="0" algn="ctr">
              <a:lnSpc>
                <a:spcPct val="90000"/>
              </a:lnSpc>
              <a:spcBef>
                <a:spcPts val="500"/>
              </a:spcBef>
              <a:buClr>
                <a:schemeClr val="dk1"/>
              </a:buClr>
              <a:buFont typeface="Calibri"/>
              <a:buNone/>
              <a:defRPr/>
            </a:lvl4pPr>
            <a:lvl5pPr indent="0" marL="1828800" marR="0" rtl="0" algn="ctr">
              <a:lnSpc>
                <a:spcPct val="90000"/>
              </a:lnSpc>
              <a:spcBef>
                <a:spcPts val="500"/>
              </a:spcBef>
              <a:buClr>
                <a:schemeClr val="dk1"/>
              </a:buClr>
              <a:buFont typeface="Calibri"/>
              <a:buNone/>
              <a:defRPr/>
            </a:lvl5pPr>
            <a:lvl6pPr indent="0" marL="2286000" marR="0" rtl="0" algn="ctr">
              <a:lnSpc>
                <a:spcPct val="90000"/>
              </a:lnSpc>
              <a:spcBef>
                <a:spcPts val="500"/>
              </a:spcBef>
              <a:buClr>
                <a:schemeClr val="dk1"/>
              </a:buClr>
              <a:buFont typeface="Calibri"/>
              <a:buNone/>
              <a:defRPr/>
            </a:lvl6pPr>
            <a:lvl7pPr indent="0" marL="2743200" marR="0" rtl="0" algn="ctr">
              <a:lnSpc>
                <a:spcPct val="90000"/>
              </a:lnSpc>
              <a:spcBef>
                <a:spcPts val="500"/>
              </a:spcBef>
              <a:buClr>
                <a:schemeClr val="dk1"/>
              </a:buClr>
              <a:buFont typeface="Calibri"/>
              <a:buNone/>
              <a:defRPr/>
            </a:lvl7pPr>
            <a:lvl8pPr indent="0" marL="3200400" marR="0" rtl="0" algn="ctr">
              <a:lnSpc>
                <a:spcPct val="90000"/>
              </a:lnSpc>
              <a:spcBef>
                <a:spcPts val="500"/>
              </a:spcBef>
              <a:buClr>
                <a:schemeClr val="dk1"/>
              </a:buClr>
              <a:buFont typeface="Calibri"/>
              <a:buNone/>
              <a:defRPr/>
            </a:lvl8pPr>
            <a:lvl9pPr indent="0" marL="3657600" marR="0" rtl="0" algn="ctr">
              <a:lnSpc>
                <a:spcPct val="90000"/>
              </a:lnSpc>
              <a:spcBef>
                <a:spcPts val="500"/>
              </a:spcBef>
              <a:buClr>
                <a:schemeClr val="dk1"/>
              </a:buClr>
              <a:buFont typeface="Calibri"/>
              <a:buNone/>
              <a:defRPr/>
            </a:lvl9pPr>
          </a:lstStyle>
          <a:p/>
        </p:txBody>
      </p:sp>
      <p:sp>
        <p:nvSpPr>
          <p:cNvPr id="17" name="Shape 17"/>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8" name="Shape 18"/>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9" name="Shape 19"/>
          <p:cNvSpPr txBox="1"/>
          <p:nvPr>
            <p:ph idx="12" type="sldNum"/>
          </p:nvPr>
        </p:nvSpPr>
        <p:spPr>
          <a:xfrm>
            <a:off x="8610600" y="6356350"/>
            <a:ext cx="2743199" cy="365125"/>
          </a:xfrm>
          <a:prstGeom prst="rect">
            <a:avLst/>
          </a:prstGeom>
          <a:noFill/>
          <a:ln>
            <a:noFill/>
          </a:ln>
        </p:spPr>
        <p:txBody>
          <a:bodyPr anchorCtr="0" anchor="ctr"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1" name="Shape 71"/>
        <p:cNvGrpSpPr/>
        <p:nvPr/>
      </p:nvGrpSpPr>
      <p:grpSpPr>
        <a:xfrm>
          <a:off x="0" y="0"/>
          <a:ext cx="0" cy="0"/>
          <a:chOff x="0" y="0"/>
          <a:chExt cx="0" cy="0"/>
        </a:xfrm>
      </p:grpSpPr>
      <p:sp>
        <p:nvSpPr>
          <p:cNvPr id="72" name="Shape 72"/>
          <p:cNvSpPr txBox="1"/>
          <p:nvPr>
            <p:ph type="title"/>
          </p:nvPr>
        </p:nvSpPr>
        <p:spPr>
          <a:xfrm>
            <a:off x="838200" y="365125"/>
            <a:ext cx="10515599" cy="1325562"/>
          </a:xfrm>
          <a:prstGeom prst="rect">
            <a:avLst/>
          </a:prstGeom>
          <a:noFill/>
          <a:ln>
            <a:noFill/>
          </a:ln>
        </p:spPr>
        <p:txBody>
          <a:bodyPr anchorCtr="0" anchor="ctr" bIns="91425" lIns="91425" rIns="91425" tIns="91425"/>
          <a:lstStyle>
            <a:lvl1pPr rtl="0" algn="l">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3" name="Shape 73"/>
          <p:cNvSpPr txBox="1"/>
          <p:nvPr>
            <p:ph idx="1" type="body"/>
          </p:nvPr>
        </p:nvSpPr>
        <p:spPr>
          <a:xfrm rot="5400000">
            <a:off x="3920331" y="-1256505"/>
            <a:ext cx="4351338" cy="10515599"/>
          </a:xfrm>
          <a:prstGeom prst="rect">
            <a:avLst/>
          </a:prstGeom>
          <a:noFill/>
          <a:ln>
            <a:noFill/>
          </a:ln>
        </p:spPr>
        <p:txBody>
          <a:bodyPr anchorCtr="0" anchor="t" bIns="91425" lIns="91425" rIns="91425" tIns="91425"/>
          <a:lstStyle>
            <a:lvl1pPr indent="-50800" marL="228600" rtl="0" algn="l">
              <a:lnSpc>
                <a:spcPct val="90000"/>
              </a:lnSpc>
              <a:spcBef>
                <a:spcPts val="1000"/>
              </a:spcBef>
              <a:buClr>
                <a:schemeClr val="dk1"/>
              </a:buClr>
              <a:buFont typeface="Calibri"/>
              <a:buChar char="•"/>
              <a:defRPr/>
            </a:lvl1pPr>
            <a:lvl2pPr indent="-76200" marL="685800" rtl="0" algn="l">
              <a:lnSpc>
                <a:spcPct val="90000"/>
              </a:lnSpc>
              <a:spcBef>
                <a:spcPts val="500"/>
              </a:spcBef>
              <a:buClr>
                <a:schemeClr val="dk1"/>
              </a:buClr>
              <a:buFont typeface="Calibri"/>
              <a:buChar char="•"/>
              <a:defRPr/>
            </a:lvl2pPr>
            <a:lvl3pPr indent="-101600" marL="1143000" rtl="0" algn="l">
              <a:lnSpc>
                <a:spcPct val="90000"/>
              </a:lnSpc>
              <a:spcBef>
                <a:spcPts val="500"/>
              </a:spcBef>
              <a:buClr>
                <a:schemeClr val="dk1"/>
              </a:buClr>
              <a:buFont typeface="Calibri"/>
              <a:buChar char="•"/>
              <a:defRPr/>
            </a:lvl3pPr>
            <a:lvl4pPr indent="-114300" marL="1600200" rtl="0" algn="l">
              <a:lnSpc>
                <a:spcPct val="90000"/>
              </a:lnSpc>
              <a:spcBef>
                <a:spcPts val="500"/>
              </a:spcBef>
              <a:buClr>
                <a:schemeClr val="dk1"/>
              </a:buClr>
              <a:buFont typeface="Calibri"/>
              <a:buChar char="•"/>
              <a:defRPr/>
            </a:lvl4pPr>
            <a:lvl5pPr indent="-114300" marL="2057400" rtl="0" algn="l">
              <a:lnSpc>
                <a:spcPct val="90000"/>
              </a:lnSpc>
              <a:spcBef>
                <a:spcPts val="500"/>
              </a:spcBef>
              <a:buClr>
                <a:schemeClr val="dk1"/>
              </a:buClr>
              <a:buFont typeface="Calibri"/>
              <a:buChar char="•"/>
              <a:defRPr/>
            </a:lvl5pPr>
            <a:lvl6pPr indent="-114300" marL="2514600" rtl="0" algn="l">
              <a:lnSpc>
                <a:spcPct val="90000"/>
              </a:lnSpc>
              <a:spcBef>
                <a:spcPts val="500"/>
              </a:spcBef>
              <a:buClr>
                <a:schemeClr val="dk1"/>
              </a:buClr>
              <a:buFont typeface="Calibri"/>
              <a:buChar char="•"/>
              <a:defRPr/>
            </a:lvl6pPr>
            <a:lvl7pPr indent="-114300" marL="2971800" rtl="0" algn="l">
              <a:lnSpc>
                <a:spcPct val="90000"/>
              </a:lnSpc>
              <a:spcBef>
                <a:spcPts val="500"/>
              </a:spcBef>
              <a:buClr>
                <a:schemeClr val="dk1"/>
              </a:buClr>
              <a:buFont typeface="Calibri"/>
              <a:buChar char="•"/>
              <a:defRPr/>
            </a:lvl7pPr>
            <a:lvl8pPr indent="-114300" marL="3429000" rtl="0" algn="l">
              <a:lnSpc>
                <a:spcPct val="90000"/>
              </a:lnSpc>
              <a:spcBef>
                <a:spcPts val="500"/>
              </a:spcBef>
              <a:buClr>
                <a:schemeClr val="dk1"/>
              </a:buClr>
              <a:buFont typeface="Calibri"/>
              <a:buChar char="•"/>
              <a:defRPr/>
            </a:lvl8pPr>
            <a:lvl9pPr indent="-114300" marL="3886200" rtl="0" algn="l">
              <a:lnSpc>
                <a:spcPct val="90000"/>
              </a:lnSpc>
              <a:spcBef>
                <a:spcPts val="500"/>
              </a:spcBef>
              <a:buClr>
                <a:schemeClr val="dk1"/>
              </a:buClr>
              <a:buFont typeface="Calibri"/>
              <a:buChar char="•"/>
              <a:defRPr/>
            </a:lvl9pPr>
          </a:lstStyle>
          <a:p/>
        </p:txBody>
      </p:sp>
      <p:sp>
        <p:nvSpPr>
          <p:cNvPr id="74" name="Shape 74"/>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5" name="Shape 75"/>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6" name="Shape 76"/>
          <p:cNvSpPr txBox="1"/>
          <p:nvPr>
            <p:ph idx="12" type="sldNum"/>
          </p:nvPr>
        </p:nvSpPr>
        <p:spPr>
          <a:xfrm>
            <a:off x="8610600" y="6356350"/>
            <a:ext cx="2743199" cy="365125"/>
          </a:xfrm>
          <a:prstGeom prst="rect">
            <a:avLst/>
          </a:prstGeom>
          <a:noFill/>
          <a:ln>
            <a:noFill/>
          </a:ln>
        </p:spPr>
        <p:txBody>
          <a:bodyPr anchorCtr="0" anchor="ctr"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7" name="Shape 77"/>
        <p:cNvGrpSpPr/>
        <p:nvPr/>
      </p:nvGrpSpPr>
      <p:grpSpPr>
        <a:xfrm>
          <a:off x="0" y="0"/>
          <a:ext cx="0" cy="0"/>
          <a:chOff x="0" y="0"/>
          <a:chExt cx="0" cy="0"/>
        </a:xfrm>
      </p:grpSpPr>
      <p:sp>
        <p:nvSpPr>
          <p:cNvPr id="78" name="Shape 78"/>
          <p:cNvSpPr txBox="1"/>
          <p:nvPr>
            <p:ph type="title"/>
          </p:nvPr>
        </p:nvSpPr>
        <p:spPr>
          <a:xfrm rot="5400000">
            <a:off x="7133431" y="1956594"/>
            <a:ext cx="5811838" cy="2628899"/>
          </a:xfrm>
          <a:prstGeom prst="rect">
            <a:avLst/>
          </a:prstGeom>
          <a:noFill/>
          <a:ln>
            <a:noFill/>
          </a:ln>
        </p:spPr>
        <p:txBody>
          <a:bodyPr anchorCtr="0" anchor="ctr" bIns="91425" lIns="91425" rIns="91425" tIns="91425"/>
          <a:lstStyle>
            <a:lvl1pPr rtl="0" algn="l">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9" name="Shape 79"/>
          <p:cNvSpPr txBox="1"/>
          <p:nvPr>
            <p:ph idx="1" type="body"/>
          </p:nvPr>
        </p:nvSpPr>
        <p:spPr>
          <a:xfrm rot="5400000">
            <a:off x="1799431" y="-596105"/>
            <a:ext cx="5811838" cy="7734299"/>
          </a:xfrm>
          <a:prstGeom prst="rect">
            <a:avLst/>
          </a:prstGeom>
          <a:noFill/>
          <a:ln>
            <a:noFill/>
          </a:ln>
        </p:spPr>
        <p:txBody>
          <a:bodyPr anchorCtr="0" anchor="t" bIns="91425" lIns="91425" rIns="91425" tIns="91425"/>
          <a:lstStyle>
            <a:lvl1pPr indent="-50800" marL="228600" rtl="0" algn="l">
              <a:lnSpc>
                <a:spcPct val="90000"/>
              </a:lnSpc>
              <a:spcBef>
                <a:spcPts val="1000"/>
              </a:spcBef>
              <a:buClr>
                <a:schemeClr val="dk1"/>
              </a:buClr>
              <a:buFont typeface="Calibri"/>
              <a:buChar char="•"/>
              <a:defRPr/>
            </a:lvl1pPr>
            <a:lvl2pPr indent="-76200" marL="685800" rtl="0" algn="l">
              <a:lnSpc>
                <a:spcPct val="90000"/>
              </a:lnSpc>
              <a:spcBef>
                <a:spcPts val="500"/>
              </a:spcBef>
              <a:buClr>
                <a:schemeClr val="dk1"/>
              </a:buClr>
              <a:buFont typeface="Calibri"/>
              <a:buChar char="•"/>
              <a:defRPr/>
            </a:lvl2pPr>
            <a:lvl3pPr indent="-101600" marL="1143000" rtl="0" algn="l">
              <a:lnSpc>
                <a:spcPct val="90000"/>
              </a:lnSpc>
              <a:spcBef>
                <a:spcPts val="500"/>
              </a:spcBef>
              <a:buClr>
                <a:schemeClr val="dk1"/>
              </a:buClr>
              <a:buFont typeface="Calibri"/>
              <a:buChar char="•"/>
              <a:defRPr/>
            </a:lvl3pPr>
            <a:lvl4pPr indent="-114300" marL="1600200" rtl="0" algn="l">
              <a:lnSpc>
                <a:spcPct val="90000"/>
              </a:lnSpc>
              <a:spcBef>
                <a:spcPts val="500"/>
              </a:spcBef>
              <a:buClr>
                <a:schemeClr val="dk1"/>
              </a:buClr>
              <a:buFont typeface="Calibri"/>
              <a:buChar char="•"/>
              <a:defRPr/>
            </a:lvl4pPr>
            <a:lvl5pPr indent="-114300" marL="2057400" rtl="0" algn="l">
              <a:lnSpc>
                <a:spcPct val="90000"/>
              </a:lnSpc>
              <a:spcBef>
                <a:spcPts val="500"/>
              </a:spcBef>
              <a:buClr>
                <a:schemeClr val="dk1"/>
              </a:buClr>
              <a:buFont typeface="Calibri"/>
              <a:buChar char="•"/>
              <a:defRPr/>
            </a:lvl5pPr>
            <a:lvl6pPr indent="-114300" marL="2514600" rtl="0" algn="l">
              <a:lnSpc>
                <a:spcPct val="90000"/>
              </a:lnSpc>
              <a:spcBef>
                <a:spcPts val="500"/>
              </a:spcBef>
              <a:buClr>
                <a:schemeClr val="dk1"/>
              </a:buClr>
              <a:buFont typeface="Calibri"/>
              <a:buChar char="•"/>
              <a:defRPr/>
            </a:lvl6pPr>
            <a:lvl7pPr indent="-114300" marL="2971800" rtl="0" algn="l">
              <a:lnSpc>
                <a:spcPct val="90000"/>
              </a:lnSpc>
              <a:spcBef>
                <a:spcPts val="500"/>
              </a:spcBef>
              <a:buClr>
                <a:schemeClr val="dk1"/>
              </a:buClr>
              <a:buFont typeface="Calibri"/>
              <a:buChar char="•"/>
              <a:defRPr/>
            </a:lvl7pPr>
            <a:lvl8pPr indent="-114300" marL="3429000" rtl="0" algn="l">
              <a:lnSpc>
                <a:spcPct val="90000"/>
              </a:lnSpc>
              <a:spcBef>
                <a:spcPts val="500"/>
              </a:spcBef>
              <a:buClr>
                <a:schemeClr val="dk1"/>
              </a:buClr>
              <a:buFont typeface="Calibri"/>
              <a:buChar char="•"/>
              <a:defRPr/>
            </a:lvl8pPr>
            <a:lvl9pPr indent="-114300" marL="3886200" rtl="0" algn="l">
              <a:lnSpc>
                <a:spcPct val="90000"/>
              </a:lnSpc>
              <a:spcBef>
                <a:spcPts val="500"/>
              </a:spcBef>
              <a:buClr>
                <a:schemeClr val="dk1"/>
              </a:buClr>
              <a:buFont typeface="Calibri"/>
              <a:buChar char="•"/>
              <a:defRPr/>
            </a:lvl9pPr>
          </a:lstStyle>
          <a:p/>
        </p:txBody>
      </p:sp>
      <p:sp>
        <p:nvSpPr>
          <p:cNvPr id="80" name="Shape 80"/>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81" name="Shape 81"/>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82" name="Shape 82"/>
          <p:cNvSpPr txBox="1"/>
          <p:nvPr>
            <p:ph idx="12" type="sldNum"/>
          </p:nvPr>
        </p:nvSpPr>
        <p:spPr>
          <a:xfrm>
            <a:off x="8610600" y="6356350"/>
            <a:ext cx="2743199" cy="365125"/>
          </a:xfrm>
          <a:prstGeom prst="rect">
            <a:avLst/>
          </a:prstGeom>
          <a:noFill/>
          <a:ln>
            <a:noFill/>
          </a:ln>
        </p:spPr>
        <p:txBody>
          <a:bodyPr anchorCtr="0" anchor="ctr"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0" name="Shape 20"/>
        <p:cNvGrpSpPr/>
        <p:nvPr/>
      </p:nvGrpSpPr>
      <p:grpSpPr>
        <a:xfrm>
          <a:off x="0" y="0"/>
          <a:ext cx="0" cy="0"/>
          <a:chOff x="0" y="0"/>
          <a:chExt cx="0" cy="0"/>
        </a:xfrm>
      </p:grpSpPr>
      <p:sp>
        <p:nvSpPr>
          <p:cNvPr id="21" name="Shape 21"/>
          <p:cNvSpPr txBox="1"/>
          <p:nvPr>
            <p:ph type="title"/>
          </p:nvPr>
        </p:nvSpPr>
        <p:spPr>
          <a:xfrm>
            <a:off x="838200" y="365125"/>
            <a:ext cx="10515599" cy="1325562"/>
          </a:xfrm>
          <a:prstGeom prst="rect">
            <a:avLst/>
          </a:prstGeom>
          <a:noFill/>
          <a:ln>
            <a:noFill/>
          </a:ln>
        </p:spPr>
        <p:txBody>
          <a:bodyPr anchorCtr="0" anchor="ctr" bIns="91425" lIns="91425" rIns="91425" tIns="91425"/>
          <a:lstStyle>
            <a:lvl1pPr rtl="0" algn="l">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2" name="Shape 22"/>
          <p:cNvSpPr txBox="1"/>
          <p:nvPr>
            <p:ph idx="1" type="body"/>
          </p:nvPr>
        </p:nvSpPr>
        <p:spPr>
          <a:xfrm>
            <a:off x="838200" y="1825625"/>
            <a:ext cx="10515599" cy="4351338"/>
          </a:xfrm>
          <a:prstGeom prst="rect">
            <a:avLst/>
          </a:prstGeom>
          <a:noFill/>
          <a:ln>
            <a:noFill/>
          </a:ln>
        </p:spPr>
        <p:txBody>
          <a:bodyPr anchorCtr="0" anchor="t" bIns="91425" lIns="91425" rIns="91425" tIns="91425"/>
          <a:lstStyle>
            <a:lvl1pPr indent="-50800" marL="228600" rtl="0" algn="l">
              <a:lnSpc>
                <a:spcPct val="90000"/>
              </a:lnSpc>
              <a:spcBef>
                <a:spcPts val="1000"/>
              </a:spcBef>
              <a:buClr>
                <a:schemeClr val="dk1"/>
              </a:buClr>
              <a:buFont typeface="Calibri"/>
              <a:buChar char="•"/>
              <a:defRPr/>
            </a:lvl1pPr>
            <a:lvl2pPr indent="-76200" marL="685800" rtl="0" algn="l">
              <a:lnSpc>
                <a:spcPct val="90000"/>
              </a:lnSpc>
              <a:spcBef>
                <a:spcPts val="500"/>
              </a:spcBef>
              <a:buClr>
                <a:schemeClr val="dk1"/>
              </a:buClr>
              <a:buFont typeface="Calibri"/>
              <a:buChar char="•"/>
              <a:defRPr/>
            </a:lvl2pPr>
            <a:lvl3pPr indent="-101600" marL="1143000" rtl="0" algn="l">
              <a:lnSpc>
                <a:spcPct val="90000"/>
              </a:lnSpc>
              <a:spcBef>
                <a:spcPts val="500"/>
              </a:spcBef>
              <a:buClr>
                <a:schemeClr val="dk1"/>
              </a:buClr>
              <a:buFont typeface="Calibri"/>
              <a:buChar char="•"/>
              <a:defRPr/>
            </a:lvl3pPr>
            <a:lvl4pPr indent="-114300" marL="1600200" rtl="0" algn="l">
              <a:lnSpc>
                <a:spcPct val="90000"/>
              </a:lnSpc>
              <a:spcBef>
                <a:spcPts val="500"/>
              </a:spcBef>
              <a:buClr>
                <a:schemeClr val="dk1"/>
              </a:buClr>
              <a:buFont typeface="Calibri"/>
              <a:buChar char="•"/>
              <a:defRPr/>
            </a:lvl4pPr>
            <a:lvl5pPr indent="-114300" marL="2057400" rtl="0" algn="l">
              <a:lnSpc>
                <a:spcPct val="90000"/>
              </a:lnSpc>
              <a:spcBef>
                <a:spcPts val="500"/>
              </a:spcBef>
              <a:buClr>
                <a:schemeClr val="dk1"/>
              </a:buClr>
              <a:buFont typeface="Calibri"/>
              <a:buChar char="•"/>
              <a:defRPr/>
            </a:lvl5pPr>
            <a:lvl6pPr indent="-114300" marL="2514600" rtl="0" algn="l">
              <a:lnSpc>
                <a:spcPct val="90000"/>
              </a:lnSpc>
              <a:spcBef>
                <a:spcPts val="500"/>
              </a:spcBef>
              <a:buClr>
                <a:schemeClr val="dk1"/>
              </a:buClr>
              <a:buFont typeface="Calibri"/>
              <a:buChar char="•"/>
              <a:defRPr/>
            </a:lvl6pPr>
            <a:lvl7pPr indent="-114300" marL="2971800" rtl="0" algn="l">
              <a:lnSpc>
                <a:spcPct val="90000"/>
              </a:lnSpc>
              <a:spcBef>
                <a:spcPts val="500"/>
              </a:spcBef>
              <a:buClr>
                <a:schemeClr val="dk1"/>
              </a:buClr>
              <a:buFont typeface="Calibri"/>
              <a:buChar char="•"/>
              <a:defRPr/>
            </a:lvl7pPr>
            <a:lvl8pPr indent="-114300" marL="3429000" rtl="0" algn="l">
              <a:lnSpc>
                <a:spcPct val="90000"/>
              </a:lnSpc>
              <a:spcBef>
                <a:spcPts val="500"/>
              </a:spcBef>
              <a:buClr>
                <a:schemeClr val="dk1"/>
              </a:buClr>
              <a:buFont typeface="Calibri"/>
              <a:buChar char="•"/>
              <a:defRPr/>
            </a:lvl8pPr>
            <a:lvl9pPr indent="-114300" marL="3886200" rtl="0" algn="l">
              <a:lnSpc>
                <a:spcPct val="90000"/>
              </a:lnSpc>
              <a:spcBef>
                <a:spcPts val="500"/>
              </a:spcBef>
              <a:buClr>
                <a:schemeClr val="dk1"/>
              </a:buClr>
              <a:buFont typeface="Calibri"/>
              <a:buChar char="•"/>
              <a:defRPr/>
            </a:lvl9pPr>
          </a:lstStyle>
          <a:p/>
        </p:txBody>
      </p:sp>
      <p:sp>
        <p:nvSpPr>
          <p:cNvPr id="23" name="Shape 23"/>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4" name="Shape 24"/>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5" name="Shape 25"/>
          <p:cNvSpPr txBox="1"/>
          <p:nvPr>
            <p:ph idx="12" type="sldNum"/>
          </p:nvPr>
        </p:nvSpPr>
        <p:spPr>
          <a:xfrm>
            <a:off x="8610600" y="6356350"/>
            <a:ext cx="2743199" cy="365125"/>
          </a:xfrm>
          <a:prstGeom prst="rect">
            <a:avLst/>
          </a:prstGeom>
          <a:noFill/>
          <a:ln>
            <a:noFill/>
          </a:ln>
        </p:spPr>
        <p:txBody>
          <a:bodyPr anchorCtr="0" anchor="ctr"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6" name="Shape 26"/>
        <p:cNvGrpSpPr/>
        <p:nvPr/>
      </p:nvGrpSpPr>
      <p:grpSpPr>
        <a:xfrm>
          <a:off x="0" y="0"/>
          <a:ext cx="0" cy="0"/>
          <a:chOff x="0" y="0"/>
          <a:chExt cx="0" cy="0"/>
        </a:xfrm>
      </p:grpSpPr>
      <p:sp>
        <p:nvSpPr>
          <p:cNvPr id="27" name="Shape 27"/>
          <p:cNvSpPr txBox="1"/>
          <p:nvPr>
            <p:ph type="title"/>
          </p:nvPr>
        </p:nvSpPr>
        <p:spPr>
          <a:xfrm>
            <a:off x="831850" y="1709738"/>
            <a:ext cx="10515599" cy="2852737"/>
          </a:xfrm>
          <a:prstGeom prst="rect">
            <a:avLst/>
          </a:prstGeom>
          <a:noFill/>
          <a:ln>
            <a:noFill/>
          </a:ln>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8" name="Shape 28"/>
          <p:cNvSpPr txBox="1"/>
          <p:nvPr>
            <p:ph idx="1" type="body"/>
          </p:nvPr>
        </p:nvSpPr>
        <p:spPr>
          <a:xfrm>
            <a:off x="831850" y="4589462"/>
            <a:ext cx="10515599" cy="1500187"/>
          </a:xfrm>
          <a:prstGeom prst="rect">
            <a:avLst/>
          </a:prstGeom>
          <a:noFill/>
          <a:ln>
            <a:noFill/>
          </a:ln>
        </p:spPr>
        <p:txBody>
          <a:bodyPr anchorCtr="0" anchor="t" bIns="91425" lIns="91425" rIns="91425" tIns="91425"/>
          <a:lstStyle>
            <a:lvl1pPr indent="0" marL="0" rtl="0">
              <a:spcBef>
                <a:spcPts val="0"/>
              </a:spcBef>
              <a:buClr>
                <a:srgbClr val="888888"/>
              </a:buClr>
              <a:buFont typeface="Calibri"/>
              <a:buNone/>
              <a:defRPr/>
            </a:lvl1pPr>
            <a:lvl2pPr indent="0" marL="457200" rtl="0">
              <a:spcBef>
                <a:spcPts val="0"/>
              </a:spcBef>
              <a:buClr>
                <a:srgbClr val="888888"/>
              </a:buClr>
              <a:buFont typeface="Calibri"/>
              <a:buNone/>
              <a:defRPr/>
            </a:lvl2pPr>
            <a:lvl3pPr indent="0" marL="914400" rtl="0">
              <a:spcBef>
                <a:spcPts val="0"/>
              </a:spcBef>
              <a:buClr>
                <a:srgbClr val="888888"/>
              </a:buClr>
              <a:buFont typeface="Calibri"/>
              <a:buNone/>
              <a:defRPr/>
            </a:lvl3pPr>
            <a:lvl4pPr indent="0" marL="1371600" rtl="0">
              <a:spcBef>
                <a:spcPts val="0"/>
              </a:spcBef>
              <a:buClr>
                <a:srgbClr val="888888"/>
              </a:buClr>
              <a:buFont typeface="Calibri"/>
              <a:buNone/>
              <a:defRPr/>
            </a:lvl4pPr>
            <a:lvl5pPr indent="0" marL="1828800" rtl="0">
              <a:spcBef>
                <a:spcPts val="0"/>
              </a:spcBef>
              <a:buClr>
                <a:srgbClr val="888888"/>
              </a:buClr>
              <a:buFont typeface="Calibri"/>
              <a:buNone/>
              <a:defRPr/>
            </a:lvl5pPr>
            <a:lvl6pPr indent="0" marL="2286000" rtl="0">
              <a:spcBef>
                <a:spcPts val="0"/>
              </a:spcBef>
              <a:buClr>
                <a:srgbClr val="888888"/>
              </a:buClr>
              <a:buFont typeface="Calibri"/>
              <a:buNone/>
              <a:defRPr/>
            </a:lvl6pPr>
            <a:lvl7pPr indent="0" marL="2743200" rtl="0">
              <a:spcBef>
                <a:spcPts val="0"/>
              </a:spcBef>
              <a:buClr>
                <a:srgbClr val="888888"/>
              </a:buClr>
              <a:buFont typeface="Calibri"/>
              <a:buNone/>
              <a:defRPr/>
            </a:lvl7pPr>
            <a:lvl8pPr indent="0" marL="3200400" rtl="0">
              <a:spcBef>
                <a:spcPts val="0"/>
              </a:spcBef>
              <a:buClr>
                <a:srgbClr val="888888"/>
              </a:buClr>
              <a:buFont typeface="Calibri"/>
              <a:buNone/>
              <a:defRPr/>
            </a:lvl8pPr>
            <a:lvl9pPr indent="0" marL="3657600" rtl="0">
              <a:spcBef>
                <a:spcPts val="0"/>
              </a:spcBef>
              <a:buClr>
                <a:srgbClr val="888888"/>
              </a:buClr>
              <a:buFont typeface="Calibri"/>
              <a:buNone/>
              <a:defRPr/>
            </a:lvl9pPr>
          </a:lstStyle>
          <a:p/>
        </p:txBody>
      </p:sp>
      <p:sp>
        <p:nvSpPr>
          <p:cNvPr id="29" name="Shape 29"/>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0" name="Shape 30"/>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1" name="Shape 31"/>
          <p:cNvSpPr txBox="1"/>
          <p:nvPr>
            <p:ph idx="12" type="sldNum"/>
          </p:nvPr>
        </p:nvSpPr>
        <p:spPr>
          <a:xfrm>
            <a:off x="8610600" y="6356350"/>
            <a:ext cx="2743199" cy="365125"/>
          </a:xfrm>
          <a:prstGeom prst="rect">
            <a:avLst/>
          </a:prstGeom>
          <a:noFill/>
          <a:ln>
            <a:noFill/>
          </a:ln>
        </p:spPr>
        <p:txBody>
          <a:bodyPr anchorCtr="0" anchor="ctr"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2" name="Shape 32"/>
        <p:cNvGrpSpPr/>
        <p:nvPr/>
      </p:nvGrpSpPr>
      <p:grpSpPr>
        <a:xfrm>
          <a:off x="0" y="0"/>
          <a:ext cx="0" cy="0"/>
          <a:chOff x="0" y="0"/>
          <a:chExt cx="0" cy="0"/>
        </a:xfrm>
      </p:grpSpPr>
      <p:sp>
        <p:nvSpPr>
          <p:cNvPr id="33" name="Shape 33"/>
          <p:cNvSpPr txBox="1"/>
          <p:nvPr>
            <p:ph type="title"/>
          </p:nvPr>
        </p:nvSpPr>
        <p:spPr>
          <a:xfrm>
            <a:off x="838200" y="365125"/>
            <a:ext cx="10515599" cy="1325562"/>
          </a:xfrm>
          <a:prstGeom prst="rect">
            <a:avLst/>
          </a:prstGeom>
          <a:noFill/>
          <a:ln>
            <a:noFill/>
          </a:ln>
        </p:spPr>
        <p:txBody>
          <a:bodyPr anchorCtr="0" anchor="ctr" bIns="91425" lIns="91425" rIns="91425" tIns="91425"/>
          <a:lstStyle>
            <a:lvl1pPr rtl="0" algn="l">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4" name="Shape 34"/>
          <p:cNvSpPr txBox="1"/>
          <p:nvPr>
            <p:ph idx="1" type="body"/>
          </p:nvPr>
        </p:nvSpPr>
        <p:spPr>
          <a:xfrm>
            <a:off x="838200" y="1825625"/>
            <a:ext cx="5181600" cy="4351338"/>
          </a:xfrm>
          <a:prstGeom prst="rect">
            <a:avLst/>
          </a:prstGeom>
          <a:noFill/>
          <a:ln>
            <a:noFill/>
          </a:ln>
        </p:spPr>
        <p:txBody>
          <a:bodyPr anchorCtr="0" anchor="t" bIns="91425" lIns="91425" rIns="91425" tIns="91425"/>
          <a:lstStyle>
            <a:lvl1pPr indent="-50800" marL="228600" rtl="0" algn="l">
              <a:lnSpc>
                <a:spcPct val="90000"/>
              </a:lnSpc>
              <a:spcBef>
                <a:spcPts val="1000"/>
              </a:spcBef>
              <a:buClr>
                <a:schemeClr val="dk1"/>
              </a:buClr>
              <a:buFont typeface="Calibri"/>
              <a:buChar char="•"/>
              <a:defRPr/>
            </a:lvl1pPr>
            <a:lvl2pPr indent="-76200" marL="685800" rtl="0" algn="l">
              <a:lnSpc>
                <a:spcPct val="90000"/>
              </a:lnSpc>
              <a:spcBef>
                <a:spcPts val="500"/>
              </a:spcBef>
              <a:buClr>
                <a:schemeClr val="dk1"/>
              </a:buClr>
              <a:buFont typeface="Calibri"/>
              <a:buChar char="•"/>
              <a:defRPr/>
            </a:lvl2pPr>
            <a:lvl3pPr indent="-101600" marL="1143000" rtl="0" algn="l">
              <a:lnSpc>
                <a:spcPct val="90000"/>
              </a:lnSpc>
              <a:spcBef>
                <a:spcPts val="500"/>
              </a:spcBef>
              <a:buClr>
                <a:schemeClr val="dk1"/>
              </a:buClr>
              <a:buFont typeface="Calibri"/>
              <a:buChar char="•"/>
              <a:defRPr/>
            </a:lvl3pPr>
            <a:lvl4pPr indent="-114300" marL="1600200" rtl="0" algn="l">
              <a:lnSpc>
                <a:spcPct val="90000"/>
              </a:lnSpc>
              <a:spcBef>
                <a:spcPts val="500"/>
              </a:spcBef>
              <a:buClr>
                <a:schemeClr val="dk1"/>
              </a:buClr>
              <a:buFont typeface="Calibri"/>
              <a:buChar char="•"/>
              <a:defRPr/>
            </a:lvl4pPr>
            <a:lvl5pPr indent="-114300" marL="2057400" rtl="0" algn="l">
              <a:lnSpc>
                <a:spcPct val="90000"/>
              </a:lnSpc>
              <a:spcBef>
                <a:spcPts val="500"/>
              </a:spcBef>
              <a:buClr>
                <a:schemeClr val="dk1"/>
              </a:buClr>
              <a:buFont typeface="Calibri"/>
              <a:buChar char="•"/>
              <a:defRPr/>
            </a:lvl5pPr>
            <a:lvl6pPr indent="-114300" marL="2514600" rtl="0" algn="l">
              <a:lnSpc>
                <a:spcPct val="90000"/>
              </a:lnSpc>
              <a:spcBef>
                <a:spcPts val="500"/>
              </a:spcBef>
              <a:buClr>
                <a:schemeClr val="dk1"/>
              </a:buClr>
              <a:buFont typeface="Calibri"/>
              <a:buChar char="•"/>
              <a:defRPr/>
            </a:lvl6pPr>
            <a:lvl7pPr indent="-114300" marL="2971800" rtl="0" algn="l">
              <a:lnSpc>
                <a:spcPct val="90000"/>
              </a:lnSpc>
              <a:spcBef>
                <a:spcPts val="500"/>
              </a:spcBef>
              <a:buClr>
                <a:schemeClr val="dk1"/>
              </a:buClr>
              <a:buFont typeface="Calibri"/>
              <a:buChar char="•"/>
              <a:defRPr/>
            </a:lvl7pPr>
            <a:lvl8pPr indent="-114300" marL="3429000" rtl="0" algn="l">
              <a:lnSpc>
                <a:spcPct val="90000"/>
              </a:lnSpc>
              <a:spcBef>
                <a:spcPts val="500"/>
              </a:spcBef>
              <a:buClr>
                <a:schemeClr val="dk1"/>
              </a:buClr>
              <a:buFont typeface="Calibri"/>
              <a:buChar char="•"/>
              <a:defRPr/>
            </a:lvl8pPr>
            <a:lvl9pPr indent="-114300" marL="3886200" rtl="0" algn="l">
              <a:lnSpc>
                <a:spcPct val="90000"/>
              </a:lnSpc>
              <a:spcBef>
                <a:spcPts val="500"/>
              </a:spcBef>
              <a:buClr>
                <a:schemeClr val="dk1"/>
              </a:buClr>
              <a:buFont typeface="Calibri"/>
              <a:buChar char="•"/>
              <a:defRPr/>
            </a:lvl9pPr>
          </a:lstStyle>
          <a:p/>
        </p:txBody>
      </p:sp>
      <p:sp>
        <p:nvSpPr>
          <p:cNvPr id="35" name="Shape 35"/>
          <p:cNvSpPr txBox="1"/>
          <p:nvPr>
            <p:ph idx="2" type="body"/>
          </p:nvPr>
        </p:nvSpPr>
        <p:spPr>
          <a:xfrm>
            <a:off x="6172200" y="1825625"/>
            <a:ext cx="5181600" cy="4351338"/>
          </a:xfrm>
          <a:prstGeom prst="rect">
            <a:avLst/>
          </a:prstGeom>
          <a:noFill/>
          <a:ln>
            <a:noFill/>
          </a:ln>
        </p:spPr>
        <p:txBody>
          <a:bodyPr anchorCtr="0" anchor="t" bIns="91425" lIns="91425" rIns="91425" tIns="91425"/>
          <a:lstStyle>
            <a:lvl1pPr indent="-50800" marL="228600" rtl="0" algn="l">
              <a:lnSpc>
                <a:spcPct val="90000"/>
              </a:lnSpc>
              <a:spcBef>
                <a:spcPts val="1000"/>
              </a:spcBef>
              <a:buClr>
                <a:schemeClr val="dk1"/>
              </a:buClr>
              <a:buFont typeface="Calibri"/>
              <a:buChar char="•"/>
              <a:defRPr/>
            </a:lvl1pPr>
            <a:lvl2pPr indent="-76200" marL="685800" rtl="0" algn="l">
              <a:lnSpc>
                <a:spcPct val="90000"/>
              </a:lnSpc>
              <a:spcBef>
                <a:spcPts val="500"/>
              </a:spcBef>
              <a:buClr>
                <a:schemeClr val="dk1"/>
              </a:buClr>
              <a:buFont typeface="Calibri"/>
              <a:buChar char="•"/>
              <a:defRPr/>
            </a:lvl2pPr>
            <a:lvl3pPr indent="-101600" marL="1143000" rtl="0" algn="l">
              <a:lnSpc>
                <a:spcPct val="90000"/>
              </a:lnSpc>
              <a:spcBef>
                <a:spcPts val="500"/>
              </a:spcBef>
              <a:buClr>
                <a:schemeClr val="dk1"/>
              </a:buClr>
              <a:buFont typeface="Calibri"/>
              <a:buChar char="•"/>
              <a:defRPr/>
            </a:lvl3pPr>
            <a:lvl4pPr indent="-114300" marL="1600200" rtl="0" algn="l">
              <a:lnSpc>
                <a:spcPct val="90000"/>
              </a:lnSpc>
              <a:spcBef>
                <a:spcPts val="500"/>
              </a:spcBef>
              <a:buClr>
                <a:schemeClr val="dk1"/>
              </a:buClr>
              <a:buFont typeface="Calibri"/>
              <a:buChar char="•"/>
              <a:defRPr/>
            </a:lvl4pPr>
            <a:lvl5pPr indent="-114300" marL="2057400" rtl="0" algn="l">
              <a:lnSpc>
                <a:spcPct val="90000"/>
              </a:lnSpc>
              <a:spcBef>
                <a:spcPts val="500"/>
              </a:spcBef>
              <a:buClr>
                <a:schemeClr val="dk1"/>
              </a:buClr>
              <a:buFont typeface="Calibri"/>
              <a:buChar char="•"/>
              <a:defRPr/>
            </a:lvl5pPr>
            <a:lvl6pPr indent="-114300" marL="2514600" rtl="0" algn="l">
              <a:lnSpc>
                <a:spcPct val="90000"/>
              </a:lnSpc>
              <a:spcBef>
                <a:spcPts val="500"/>
              </a:spcBef>
              <a:buClr>
                <a:schemeClr val="dk1"/>
              </a:buClr>
              <a:buFont typeface="Calibri"/>
              <a:buChar char="•"/>
              <a:defRPr/>
            </a:lvl6pPr>
            <a:lvl7pPr indent="-114300" marL="2971800" rtl="0" algn="l">
              <a:lnSpc>
                <a:spcPct val="90000"/>
              </a:lnSpc>
              <a:spcBef>
                <a:spcPts val="500"/>
              </a:spcBef>
              <a:buClr>
                <a:schemeClr val="dk1"/>
              </a:buClr>
              <a:buFont typeface="Calibri"/>
              <a:buChar char="•"/>
              <a:defRPr/>
            </a:lvl7pPr>
            <a:lvl8pPr indent="-114300" marL="3429000" rtl="0" algn="l">
              <a:lnSpc>
                <a:spcPct val="90000"/>
              </a:lnSpc>
              <a:spcBef>
                <a:spcPts val="500"/>
              </a:spcBef>
              <a:buClr>
                <a:schemeClr val="dk1"/>
              </a:buClr>
              <a:buFont typeface="Calibri"/>
              <a:buChar char="•"/>
              <a:defRPr/>
            </a:lvl8pPr>
            <a:lvl9pPr indent="-114300" marL="3886200" rtl="0" algn="l">
              <a:lnSpc>
                <a:spcPct val="90000"/>
              </a:lnSpc>
              <a:spcBef>
                <a:spcPts val="500"/>
              </a:spcBef>
              <a:buClr>
                <a:schemeClr val="dk1"/>
              </a:buClr>
              <a:buFont typeface="Calibri"/>
              <a:buChar char="•"/>
              <a:defRPr/>
            </a:lvl9pPr>
          </a:lstStyle>
          <a:p/>
        </p:txBody>
      </p:sp>
      <p:sp>
        <p:nvSpPr>
          <p:cNvPr id="36" name="Shape 36"/>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7" name="Shape 37"/>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8" name="Shape 38"/>
          <p:cNvSpPr txBox="1"/>
          <p:nvPr>
            <p:ph idx="12" type="sldNum"/>
          </p:nvPr>
        </p:nvSpPr>
        <p:spPr>
          <a:xfrm>
            <a:off x="8610600" y="6356350"/>
            <a:ext cx="2743199" cy="365125"/>
          </a:xfrm>
          <a:prstGeom prst="rect">
            <a:avLst/>
          </a:prstGeom>
          <a:noFill/>
          <a:ln>
            <a:noFill/>
          </a:ln>
        </p:spPr>
        <p:txBody>
          <a:bodyPr anchorCtr="0" anchor="ctr"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9" name="Shape 39"/>
        <p:cNvGrpSpPr/>
        <p:nvPr/>
      </p:nvGrpSpPr>
      <p:grpSpPr>
        <a:xfrm>
          <a:off x="0" y="0"/>
          <a:ext cx="0" cy="0"/>
          <a:chOff x="0" y="0"/>
          <a:chExt cx="0" cy="0"/>
        </a:xfrm>
      </p:grpSpPr>
      <p:sp>
        <p:nvSpPr>
          <p:cNvPr id="40" name="Shape 40"/>
          <p:cNvSpPr txBox="1"/>
          <p:nvPr>
            <p:ph type="title"/>
          </p:nvPr>
        </p:nvSpPr>
        <p:spPr>
          <a:xfrm>
            <a:off x="839787" y="365125"/>
            <a:ext cx="10515599" cy="1325562"/>
          </a:xfrm>
          <a:prstGeom prst="rect">
            <a:avLst/>
          </a:prstGeom>
          <a:noFill/>
          <a:ln>
            <a:noFill/>
          </a:ln>
        </p:spPr>
        <p:txBody>
          <a:bodyPr anchorCtr="0" anchor="ctr" bIns="91425" lIns="91425" rIns="91425" tIns="91425"/>
          <a:lstStyle>
            <a:lvl1pPr rtl="0" algn="l">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1" name="Shape 41"/>
          <p:cNvSpPr txBox="1"/>
          <p:nvPr>
            <p:ph idx="1" type="body"/>
          </p:nvPr>
        </p:nvSpPr>
        <p:spPr>
          <a:xfrm>
            <a:off x="839787" y="1681163"/>
            <a:ext cx="5157787" cy="823912"/>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42" name="Shape 42"/>
          <p:cNvSpPr txBox="1"/>
          <p:nvPr>
            <p:ph idx="2" type="body"/>
          </p:nvPr>
        </p:nvSpPr>
        <p:spPr>
          <a:xfrm>
            <a:off x="839787" y="2505075"/>
            <a:ext cx="5157787" cy="3684588"/>
          </a:xfrm>
          <a:prstGeom prst="rect">
            <a:avLst/>
          </a:prstGeom>
          <a:noFill/>
          <a:ln>
            <a:noFill/>
          </a:ln>
        </p:spPr>
        <p:txBody>
          <a:bodyPr anchorCtr="0" anchor="t" bIns="91425" lIns="91425" rIns="91425" tIns="91425"/>
          <a:lstStyle>
            <a:lvl1pPr indent="-50800" marL="228600" rtl="0" algn="l">
              <a:lnSpc>
                <a:spcPct val="90000"/>
              </a:lnSpc>
              <a:spcBef>
                <a:spcPts val="1000"/>
              </a:spcBef>
              <a:buClr>
                <a:schemeClr val="dk1"/>
              </a:buClr>
              <a:buFont typeface="Calibri"/>
              <a:buChar char="•"/>
              <a:defRPr/>
            </a:lvl1pPr>
            <a:lvl2pPr indent="-76200" marL="685800" rtl="0" algn="l">
              <a:lnSpc>
                <a:spcPct val="90000"/>
              </a:lnSpc>
              <a:spcBef>
                <a:spcPts val="500"/>
              </a:spcBef>
              <a:buClr>
                <a:schemeClr val="dk1"/>
              </a:buClr>
              <a:buFont typeface="Calibri"/>
              <a:buChar char="•"/>
              <a:defRPr/>
            </a:lvl2pPr>
            <a:lvl3pPr indent="-101600" marL="1143000" rtl="0" algn="l">
              <a:lnSpc>
                <a:spcPct val="90000"/>
              </a:lnSpc>
              <a:spcBef>
                <a:spcPts val="500"/>
              </a:spcBef>
              <a:buClr>
                <a:schemeClr val="dk1"/>
              </a:buClr>
              <a:buFont typeface="Calibri"/>
              <a:buChar char="•"/>
              <a:defRPr/>
            </a:lvl3pPr>
            <a:lvl4pPr indent="-114300" marL="1600200" rtl="0" algn="l">
              <a:lnSpc>
                <a:spcPct val="90000"/>
              </a:lnSpc>
              <a:spcBef>
                <a:spcPts val="500"/>
              </a:spcBef>
              <a:buClr>
                <a:schemeClr val="dk1"/>
              </a:buClr>
              <a:buFont typeface="Calibri"/>
              <a:buChar char="•"/>
              <a:defRPr/>
            </a:lvl4pPr>
            <a:lvl5pPr indent="-114300" marL="2057400" rtl="0" algn="l">
              <a:lnSpc>
                <a:spcPct val="90000"/>
              </a:lnSpc>
              <a:spcBef>
                <a:spcPts val="500"/>
              </a:spcBef>
              <a:buClr>
                <a:schemeClr val="dk1"/>
              </a:buClr>
              <a:buFont typeface="Calibri"/>
              <a:buChar char="•"/>
              <a:defRPr/>
            </a:lvl5pPr>
            <a:lvl6pPr indent="-114300" marL="2514600" rtl="0" algn="l">
              <a:lnSpc>
                <a:spcPct val="90000"/>
              </a:lnSpc>
              <a:spcBef>
                <a:spcPts val="500"/>
              </a:spcBef>
              <a:buClr>
                <a:schemeClr val="dk1"/>
              </a:buClr>
              <a:buFont typeface="Calibri"/>
              <a:buChar char="•"/>
              <a:defRPr/>
            </a:lvl6pPr>
            <a:lvl7pPr indent="-114300" marL="2971800" rtl="0" algn="l">
              <a:lnSpc>
                <a:spcPct val="90000"/>
              </a:lnSpc>
              <a:spcBef>
                <a:spcPts val="500"/>
              </a:spcBef>
              <a:buClr>
                <a:schemeClr val="dk1"/>
              </a:buClr>
              <a:buFont typeface="Calibri"/>
              <a:buChar char="•"/>
              <a:defRPr/>
            </a:lvl7pPr>
            <a:lvl8pPr indent="-114300" marL="3429000" rtl="0" algn="l">
              <a:lnSpc>
                <a:spcPct val="90000"/>
              </a:lnSpc>
              <a:spcBef>
                <a:spcPts val="500"/>
              </a:spcBef>
              <a:buClr>
                <a:schemeClr val="dk1"/>
              </a:buClr>
              <a:buFont typeface="Calibri"/>
              <a:buChar char="•"/>
              <a:defRPr/>
            </a:lvl8pPr>
            <a:lvl9pPr indent="-114300" marL="3886200" rtl="0" algn="l">
              <a:lnSpc>
                <a:spcPct val="90000"/>
              </a:lnSpc>
              <a:spcBef>
                <a:spcPts val="500"/>
              </a:spcBef>
              <a:buClr>
                <a:schemeClr val="dk1"/>
              </a:buClr>
              <a:buFont typeface="Calibri"/>
              <a:buChar char="•"/>
              <a:defRPr/>
            </a:lvl9pPr>
          </a:lstStyle>
          <a:p/>
        </p:txBody>
      </p:sp>
      <p:sp>
        <p:nvSpPr>
          <p:cNvPr id="43" name="Shape 43"/>
          <p:cNvSpPr txBox="1"/>
          <p:nvPr>
            <p:ph idx="3" type="body"/>
          </p:nvPr>
        </p:nvSpPr>
        <p:spPr>
          <a:xfrm>
            <a:off x="6172200" y="1681163"/>
            <a:ext cx="5183187" cy="823912"/>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44" name="Shape 44"/>
          <p:cNvSpPr txBox="1"/>
          <p:nvPr>
            <p:ph idx="4" type="body"/>
          </p:nvPr>
        </p:nvSpPr>
        <p:spPr>
          <a:xfrm>
            <a:off x="6172200" y="2505075"/>
            <a:ext cx="5183187" cy="3684588"/>
          </a:xfrm>
          <a:prstGeom prst="rect">
            <a:avLst/>
          </a:prstGeom>
          <a:noFill/>
          <a:ln>
            <a:noFill/>
          </a:ln>
        </p:spPr>
        <p:txBody>
          <a:bodyPr anchorCtr="0" anchor="t" bIns="91425" lIns="91425" rIns="91425" tIns="91425"/>
          <a:lstStyle>
            <a:lvl1pPr indent="-50800" marL="228600" rtl="0" algn="l">
              <a:lnSpc>
                <a:spcPct val="90000"/>
              </a:lnSpc>
              <a:spcBef>
                <a:spcPts val="1000"/>
              </a:spcBef>
              <a:buClr>
                <a:schemeClr val="dk1"/>
              </a:buClr>
              <a:buFont typeface="Calibri"/>
              <a:buChar char="•"/>
              <a:defRPr/>
            </a:lvl1pPr>
            <a:lvl2pPr indent="-76200" marL="685800" rtl="0" algn="l">
              <a:lnSpc>
                <a:spcPct val="90000"/>
              </a:lnSpc>
              <a:spcBef>
                <a:spcPts val="500"/>
              </a:spcBef>
              <a:buClr>
                <a:schemeClr val="dk1"/>
              </a:buClr>
              <a:buFont typeface="Calibri"/>
              <a:buChar char="•"/>
              <a:defRPr/>
            </a:lvl2pPr>
            <a:lvl3pPr indent="-101600" marL="1143000" rtl="0" algn="l">
              <a:lnSpc>
                <a:spcPct val="90000"/>
              </a:lnSpc>
              <a:spcBef>
                <a:spcPts val="500"/>
              </a:spcBef>
              <a:buClr>
                <a:schemeClr val="dk1"/>
              </a:buClr>
              <a:buFont typeface="Calibri"/>
              <a:buChar char="•"/>
              <a:defRPr/>
            </a:lvl3pPr>
            <a:lvl4pPr indent="-114300" marL="1600200" rtl="0" algn="l">
              <a:lnSpc>
                <a:spcPct val="90000"/>
              </a:lnSpc>
              <a:spcBef>
                <a:spcPts val="500"/>
              </a:spcBef>
              <a:buClr>
                <a:schemeClr val="dk1"/>
              </a:buClr>
              <a:buFont typeface="Calibri"/>
              <a:buChar char="•"/>
              <a:defRPr/>
            </a:lvl4pPr>
            <a:lvl5pPr indent="-114300" marL="2057400" rtl="0" algn="l">
              <a:lnSpc>
                <a:spcPct val="90000"/>
              </a:lnSpc>
              <a:spcBef>
                <a:spcPts val="500"/>
              </a:spcBef>
              <a:buClr>
                <a:schemeClr val="dk1"/>
              </a:buClr>
              <a:buFont typeface="Calibri"/>
              <a:buChar char="•"/>
              <a:defRPr/>
            </a:lvl5pPr>
            <a:lvl6pPr indent="-114300" marL="2514600" rtl="0" algn="l">
              <a:lnSpc>
                <a:spcPct val="90000"/>
              </a:lnSpc>
              <a:spcBef>
                <a:spcPts val="500"/>
              </a:spcBef>
              <a:buClr>
                <a:schemeClr val="dk1"/>
              </a:buClr>
              <a:buFont typeface="Calibri"/>
              <a:buChar char="•"/>
              <a:defRPr/>
            </a:lvl6pPr>
            <a:lvl7pPr indent="-114300" marL="2971800" rtl="0" algn="l">
              <a:lnSpc>
                <a:spcPct val="90000"/>
              </a:lnSpc>
              <a:spcBef>
                <a:spcPts val="500"/>
              </a:spcBef>
              <a:buClr>
                <a:schemeClr val="dk1"/>
              </a:buClr>
              <a:buFont typeface="Calibri"/>
              <a:buChar char="•"/>
              <a:defRPr/>
            </a:lvl7pPr>
            <a:lvl8pPr indent="-114300" marL="3429000" rtl="0" algn="l">
              <a:lnSpc>
                <a:spcPct val="90000"/>
              </a:lnSpc>
              <a:spcBef>
                <a:spcPts val="500"/>
              </a:spcBef>
              <a:buClr>
                <a:schemeClr val="dk1"/>
              </a:buClr>
              <a:buFont typeface="Calibri"/>
              <a:buChar char="•"/>
              <a:defRPr/>
            </a:lvl8pPr>
            <a:lvl9pPr indent="-114300" marL="3886200" rtl="0" algn="l">
              <a:lnSpc>
                <a:spcPct val="90000"/>
              </a:lnSpc>
              <a:spcBef>
                <a:spcPts val="500"/>
              </a:spcBef>
              <a:buClr>
                <a:schemeClr val="dk1"/>
              </a:buClr>
              <a:buFont typeface="Calibri"/>
              <a:buChar char="•"/>
              <a:defRPr/>
            </a:lvl9pPr>
          </a:lstStyle>
          <a:p/>
        </p:txBody>
      </p:sp>
      <p:sp>
        <p:nvSpPr>
          <p:cNvPr id="45" name="Shape 45"/>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6" name="Shape 46"/>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7" name="Shape 47"/>
          <p:cNvSpPr txBox="1"/>
          <p:nvPr>
            <p:ph idx="12" type="sldNum"/>
          </p:nvPr>
        </p:nvSpPr>
        <p:spPr>
          <a:xfrm>
            <a:off x="8610600" y="6356350"/>
            <a:ext cx="2743199" cy="365125"/>
          </a:xfrm>
          <a:prstGeom prst="rect">
            <a:avLst/>
          </a:prstGeom>
          <a:noFill/>
          <a:ln>
            <a:noFill/>
          </a:ln>
        </p:spPr>
        <p:txBody>
          <a:bodyPr anchorCtr="0" anchor="ctr"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8" name="Shape 48"/>
        <p:cNvGrpSpPr/>
        <p:nvPr/>
      </p:nvGrpSpPr>
      <p:grpSpPr>
        <a:xfrm>
          <a:off x="0" y="0"/>
          <a:ext cx="0" cy="0"/>
          <a:chOff x="0" y="0"/>
          <a:chExt cx="0" cy="0"/>
        </a:xfrm>
      </p:grpSpPr>
      <p:sp>
        <p:nvSpPr>
          <p:cNvPr id="49" name="Shape 49"/>
          <p:cNvSpPr txBox="1"/>
          <p:nvPr>
            <p:ph type="title"/>
          </p:nvPr>
        </p:nvSpPr>
        <p:spPr>
          <a:xfrm>
            <a:off x="838200" y="365125"/>
            <a:ext cx="10515599" cy="1325562"/>
          </a:xfrm>
          <a:prstGeom prst="rect">
            <a:avLst/>
          </a:prstGeom>
          <a:noFill/>
          <a:ln>
            <a:noFill/>
          </a:ln>
        </p:spPr>
        <p:txBody>
          <a:bodyPr anchorCtr="0" anchor="ctr" bIns="91425" lIns="91425" rIns="91425" tIns="91425"/>
          <a:lstStyle>
            <a:lvl1pPr rtl="0" algn="l">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0" name="Shape 50"/>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1" name="Shape 51"/>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2" name="Shape 52"/>
          <p:cNvSpPr txBox="1"/>
          <p:nvPr>
            <p:ph idx="12" type="sldNum"/>
          </p:nvPr>
        </p:nvSpPr>
        <p:spPr>
          <a:xfrm>
            <a:off x="8610600" y="6356350"/>
            <a:ext cx="2743199" cy="365125"/>
          </a:xfrm>
          <a:prstGeom prst="rect">
            <a:avLst/>
          </a:prstGeom>
          <a:noFill/>
          <a:ln>
            <a:noFill/>
          </a:ln>
        </p:spPr>
        <p:txBody>
          <a:bodyPr anchorCtr="0" anchor="ctr"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5" name="Shape 55"/>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6" name="Shape 56"/>
          <p:cNvSpPr txBox="1"/>
          <p:nvPr>
            <p:ph idx="12" type="sldNum"/>
          </p:nvPr>
        </p:nvSpPr>
        <p:spPr>
          <a:xfrm>
            <a:off x="8610600" y="6356350"/>
            <a:ext cx="2743199" cy="365125"/>
          </a:xfrm>
          <a:prstGeom prst="rect">
            <a:avLst/>
          </a:prstGeom>
          <a:noFill/>
          <a:ln>
            <a:noFill/>
          </a:ln>
        </p:spPr>
        <p:txBody>
          <a:bodyPr anchorCtr="0" anchor="ctr"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7" name="Shape 57"/>
        <p:cNvGrpSpPr/>
        <p:nvPr/>
      </p:nvGrpSpPr>
      <p:grpSpPr>
        <a:xfrm>
          <a:off x="0" y="0"/>
          <a:ext cx="0" cy="0"/>
          <a:chOff x="0" y="0"/>
          <a:chExt cx="0" cy="0"/>
        </a:xfrm>
      </p:grpSpPr>
      <p:sp>
        <p:nvSpPr>
          <p:cNvPr id="58" name="Shape 58"/>
          <p:cNvSpPr txBox="1"/>
          <p:nvPr>
            <p:ph type="title"/>
          </p:nvPr>
        </p:nvSpPr>
        <p:spPr>
          <a:xfrm>
            <a:off x="839787" y="457200"/>
            <a:ext cx="3932237" cy="1600199"/>
          </a:xfrm>
          <a:prstGeom prst="rect">
            <a:avLst/>
          </a:prstGeom>
          <a:noFill/>
          <a:ln>
            <a:noFill/>
          </a:ln>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9" name="Shape 59"/>
          <p:cNvSpPr txBox="1"/>
          <p:nvPr>
            <p:ph idx="1" type="body"/>
          </p:nvPr>
        </p:nvSpPr>
        <p:spPr>
          <a:xfrm>
            <a:off x="5183187" y="987425"/>
            <a:ext cx="6172199" cy="4873624"/>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0" name="Shape 60"/>
          <p:cNvSpPr txBox="1"/>
          <p:nvPr>
            <p:ph idx="2" type="body"/>
          </p:nvPr>
        </p:nvSpPr>
        <p:spPr>
          <a:xfrm>
            <a:off x="839787" y="2057400"/>
            <a:ext cx="3932237" cy="3811588"/>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61" name="Shape 61"/>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2" name="Shape 62"/>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3" name="Shape 63"/>
          <p:cNvSpPr txBox="1"/>
          <p:nvPr>
            <p:ph idx="12" type="sldNum"/>
          </p:nvPr>
        </p:nvSpPr>
        <p:spPr>
          <a:xfrm>
            <a:off x="8610600" y="6356350"/>
            <a:ext cx="2743199" cy="365125"/>
          </a:xfrm>
          <a:prstGeom prst="rect">
            <a:avLst/>
          </a:prstGeom>
          <a:noFill/>
          <a:ln>
            <a:noFill/>
          </a:ln>
        </p:spPr>
        <p:txBody>
          <a:bodyPr anchorCtr="0" anchor="ctr"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4" name="Shape 64"/>
        <p:cNvGrpSpPr/>
        <p:nvPr/>
      </p:nvGrpSpPr>
      <p:grpSpPr>
        <a:xfrm>
          <a:off x="0" y="0"/>
          <a:ext cx="0" cy="0"/>
          <a:chOff x="0" y="0"/>
          <a:chExt cx="0" cy="0"/>
        </a:xfrm>
      </p:grpSpPr>
      <p:sp>
        <p:nvSpPr>
          <p:cNvPr id="65" name="Shape 65"/>
          <p:cNvSpPr txBox="1"/>
          <p:nvPr>
            <p:ph type="title"/>
          </p:nvPr>
        </p:nvSpPr>
        <p:spPr>
          <a:xfrm>
            <a:off x="839787" y="457200"/>
            <a:ext cx="3932237" cy="1600199"/>
          </a:xfrm>
          <a:prstGeom prst="rect">
            <a:avLst/>
          </a:prstGeom>
          <a:noFill/>
          <a:ln>
            <a:noFill/>
          </a:ln>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6" name="Shape 66"/>
          <p:cNvSpPr/>
          <p:nvPr>
            <p:ph idx="2" type="pic"/>
          </p:nvPr>
        </p:nvSpPr>
        <p:spPr>
          <a:xfrm>
            <a:off x="5183187" y="987425"/>
            <a:ext cx="6172199" cy="4873624"/>
          </a:xfrm>
          <a:prstGeom prst="rect">
            <a:avLst/>
          </a:prstGeom>
          <a:noFill/>
          <a:ln>
            <a:noFill/>
          </a:ln>
        </p:spPr>
      </p:sp>
      <p:sp>
        <p:nvSpPr>
          <p:cNvPr id="67" name="Shape 67"/>
          <p:cNvSpPr txBox="1"/>
          <p:nvPr>
            <p:ph idx="1" type="body"/>
          </p:nvPr>
        </p:nvSpPr>
        <p:spPr>
          <a:xfrm>
            <a:off x="839787" y="2057400"/>
            <a:ext cx="3932237" cy="3811588"/>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68" name="Shape 68"/>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9" name="Shape 69"/>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0" name="Shape 70"/>
          <p:cNvSpPr txBox="1"/>
          <p:nvPr>
            <p:ph idx="12" type="sldNum"/>
          </p:nvPr>
        </p:nvSpPr>
        <p:spPr>
          <a:xfrm>
            <a:off x="8610600" y="6356350"/>
            <a:ext cx="2743199" cy="365125"/>
          </a:xfrm>
          <a:prstGeom prst="rect">
            <a:avLst/>
          </a:prstGeom>
          <a:noFill/>
          <a:ln>
            <a:noFill/>
          </a:ln>
        </p:spPr>
        <p:txBody>
          <a:bodyPr anchorCtr="0" anchor="ctr"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2"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11" Type="http://schemas.openxmlformats.org/officeDocument/2006/relationships/slideLayout" Target="../slideLayouts/slideLayout11.xml"/><Relationship Id="rId3" Type="http://schemas.openxmlformats.org/officeDocument/2006/relationships/slideLayout" Target="../slideLayouts/slideLayout3.xml"/><Relationship Id="rId9" Type="http://schemas.openxmlformats.org/officeDocument/2006/relationships/slideLayout" Target="../slideLayouts/slideLayout9.xml"/><Relationship Id="rId6" Type="http://schemas.openxmlformats.org/officeDocument/2006/relationships/slideLayout" Target="../slideLayouts/slideLayout6.xml"/><Relationship Id="rId5" Type="http://schemas.openxmlformats.org/officeDocument/2006/relationships/slideLayout" Target="../slideLayouts/slideLayout5.xml"/><Relationship Id="rId8" Type="http://schemas.openxmlformats.org/officeDocument/2006/relationships/slideLayout" Target="../slideLayouts/slideLayout8.xml"/><Relationship Id="rId7"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 name="Shape 8"/>
        <p:cNvGrpSpPr/>
        <p:nvPr/>
      </p:nvGrpSpPr>
      <p:grpSpPr>
        <a:xfrm>
          <a:off x="0" y="0"/>
          <a:ext cx="0" cy="0"/>
          <a:chOff x="0" y="0"/>
          <a:chExt cx="0" cy="0"/>
        </a:xfrm>
      </p:grpSpPr>
      <p:sp>
        <p:nvSpPr>
          <p:cNvPr id="9" name="Shape 9"/>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marL="0" marR="0" rtl="0" algn="l">
              <a:lnSpc>
                <a:spcPct val="90000"/>
              </a:lnSpc>
              <a:spcBef>
                <a:spcPts val="0"/>
              </a:spcBef>
              <a:buClr>
                <a:schemeClr val="dk1"/>
              </a:buClr>
              <a:buFont typeface="Calibri"/>
              <a:buNone/>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10" name="Shape 10"/>
          <p:cNvSpPr txBox="1"/>
          <p:nvPr>
            <p:ph idx="1" type="body"/>
          </p:nvPr>
        </p:nvSpPr>
        <p:spPr>
          <a:xfrm>
            <a:off x="838200" y="1825625"/>
            <a:ext cx="10515599" cy="4351338"/>
          </a:xfrm>
          <a:prstGeom prst="rect">
            <a:avLst/>
          </a:prstGeom>
          <a:noFill/>
          <a:ln>
            <a:noFill/>
          </a:ln>
        </p:spPr>
        <p:txBody>
          <a:bodyPr anchorCtr="0" anchor="t" bIns="91425" lIns="91425" rIns="91425" tIns="91425"/>
          <a:lstStyle>
            <a:lvl1pPr indent="-50800" marL="228600" marR="0" rtl="0" algn="l">
              <a:lnSpc>
                <a:spcPct val="90000"/>
              </a:lnSpc>
              <a:spcBef>
                <a:spcPts val="1000"/>
              </a:spcBef>
              <a:buClr>
                <a:schemeClr val="dk1"/>
              </a:buClr>
              <a:buFont typeface="Calibri"/>
              <a:buChar char="•"/>
              <a:defRPr/>
            </a:lvl1pPr>
            <a:lvl2pPr indent="-76200" marL="685800" marR="0" rtl="0" algn="l">
              <a:lnSpc>
                <a:spcPct val="90000"/>
              </a:lnSpc>
              <a:spcBef>
                <a:spcPts val="500"/>
              </a:spcBef>
              <a:buClr>
                <a:schemeClr val="dk1"/>
              </a:buClr>
              <a:buFont typeface="Calibri"/>
              <a:buChar char="•"/>
              <a:defRPr/>
            </a:lvl2pPr>
            <a:lvl3pPr indent="-101600" marL="1143000" marR="0" rtl="0" algn="l">
              <a:lnSpc>
                <a:spcPct val="90000"/>
              </a:lnSpc>
              <a:spcBef>
                <a:spcPts val="500"/>
              </a:spcBef>
              <a:buClr>
                <a:schemeClr val="dk1"/>
              </a:buClr>
              <a:buFont typeface="Calibri"/>
              <a:buChar char="•"/>
              <a:defRPr/>
            </a:lvl3pPr>
            <a:lvl4pPr indent="-114300" marL="1600200" marR="0" rtl="0" algn="l">
              <a:lnSpc>
                <a:spcPct val="90000"/>
              </a:lnSpc>
              <a:spcBef>
                <a:spcPts val="500"/>
              </a:spcBef>
              <a:buClr>
                <a:schemeClr val="dk1"/>
              </a:buClr>
              <a:buFont typeface="Calibri"/>
              <a:buChar char="•"/>
              <a:defRPr/>
            </a:lvl4pPr>
            <a:lvl5pPr indent="-114300" marL="2057400" marR="0" rtl="0" algn="l">
              <a:lnSpc>
                <a:spcPct val="90000"/>
              </a:lnSpc>
              <a:spcBef>
                <a:spcPts val="500"/>
              </a:spcBef>
              <a:buClr>
                <a:schemeClr val="dk1"/>
              </a:buClr>
              <a:buFont typeface="Calibri"/>
              <a:buChar char="•"/>
              <a:defRPr/>
            </a:lvl5pPr>
            <a:lvl6pPr indent="-114300" marL="2514600" marR="0" rtl="0" algn="l">
              <a:lnSpc>
                <a:spcPct val="90000"/>
              </a:lnSpc>
              <a:spcBef>
                <a:spcPts val="500"/>
              </a:spcBef>
              <a:buClr>
                <a:schemeClr val="dk1"/>
              </a:buClr>
              <a:buFont typeface="Calibri"/>
              <a:buChar char="•"/>
              <a:defRPr/>
            </a:lvl6pPr>
            <a:lvl7pPr indent="-114300" marL="2971800" marR="0" rtl="0" algn="l">
              <a:lnSpc>
                <a:spcPct val="90000"/>
              </a:lnSpc>
              <a:spcBef>
                <a:spcPts val="500"/>
              </a:spcBef>
              <a:buClr>
                <a:schemeClr val="dk1"/>
              </a:buClr>
              <a:buFont typeface="Calibri"/>
              <a:buChar char="•"/>
              <a:defRPr/>
            </a:lvl7pPr>
            <a:lvl8pPr indent="-114300" marL="3429000" marR="0" rtl="0" algn="l">
              <a:lnSpc>
                <a:spcPct val="90000"/>
              </a:lnSpc>
              <a:spcBef>
                <a:spcPts val="500"/>
              </a:spcBef>
              <a:buClr>
                <a:schemeClr val="dk1"/>
              </a:buClr>
              <a:buFont typeface="Calibri"/>
              <a:buChar char="•"/>
              <a:defRPr/>
            </a:lvl8pPr>
            <a:lvl9pPr indent="-114300" marL="3886200" marR="0" rtl="0" algn="l">
              <a:lnSpc>
                <a:spcPct val="90000"/>
              </a:lnSpc>
              <a:spcBef>
                <a:spcPts val="500"/>
              </a:spcBef>
              <a:buClr>
                <a:schemeClr val="dk1"/>
              </a:buClr>
              <a:buFont typeface="Calibri"/>
              <a:buChar char="•"/>
              <a:defRPr/>
            </a:lvl9pPr>
          </a:lstStyle>
          <a:p/>
        </p:txBody>
      </p:sp>
      <p:sp>
        <p:nvSpPr>
          <p:cNvPr id="11" name="Shape 11"/>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2" name="Shape 12"/>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3" name="Shape 13"/>
          <p:cNvSpPr txBox="1"/>
          <p:nvPr>
            <p:ph idx="12" type="sldNum"/>
          </p:nvPr>
        </p:nvSpPr>
        <p:spPr>
          <a:xfrm>
            <a:off x="8610600" y="6356350"/>
            <a:ext cx="2743199" cy="365125"/>
          </a:xfrm>
          <a:prstGeom prst="rect">
            <a:avLst/>
          </a:prstGeom>
          <a:noFill/>
          <a:ln>
            <a:noFill/>
          </a:ln>
        </p:spPr>
        <p:txBody>
          <a:bodyPr anchorCtr="0" anchor="ctr"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 Id="rId3" Type="http://schemas.openxmlformats.org/officeDocument/2006/relationships/image" Target="../media/image0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02.jpg"/><Relationship Id="rId3" Type="http://schemas.openxmlformats.org/officeDocument/2006/relationships/image" Target="../media/image03.jpg"/><Relationship Id="rId5" Type="http://schemas.openxmlformats.org/officeDocument/2006/relationships/image" Target="../media/image04.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 Id="rId3" Type="http://schemas.openxmlformats.org/officeDocument/2006/relationships/image" Target="../media/image09.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 Id="rId3" Type="http://schemas.openxmlformats.org/officeDocument/2006/relationships/image" Target="../media/image02.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 Id="rId3" Type="http://schemas.openxmlformats.org/officeDocument/2006/relationships/image" Target="../media/image02.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 Id="rId3" Type="http://schemas.openxmlformats.org/officeDocument/2006/relationships/image" Target="../media/image04.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 Id="rId3" Type="http://schemas.openxmlformats.org/officeDocument/2006/relationships/image" Target="../media/image04.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01.png"/><Relationship Id="rId3" Type="http://schemas.openxmlformats.org/officeDocument/2006/relationships/image" Target="../media/image00.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theatlantic.com/entertainment/archive/2014/04/of-course-student-athletes-are-university-employees/360065/" TargetMode="External"/><Relationship Id="rId3" Type="http://schemas.openxmlformats.org/officeDocument/2006/relationships/hyperlink" Target="http://espn.go.com/college-football/story/_/id/10677763/northwestern-wildcats-football-players-win-bid-unionize" TargetMode="External"/><Relationship Id="rId5" Type="http://schemas.openxmlformats.org/officeDocument/2006/relationships/hyperlink" Target="http://www.nydailynews.com/sports/college/bondy-paying-college-players-game-article-1.1736195"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 Id="rId3"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jpg"/><Relationship Id="rId3" Type="http://schemas.openxmlformats.org/officeDocument/2006/relationships/image" Target="../media/image15.jpg"/><Relationship Id="rId6" Type="http://schemas.openxmlformats.org/officeDocument/2006/relationships/image" Target="../media/image21.jpg"/><Relationship Id="rId5" Type="http://schemas.openxmlformats.org/officeDocument/2006/relationships/image" Target="../media/image04.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 Id="rId3" Type="http://schemas.openxmlformats.org/officeDocument/2006/relationships/image" Target="../media/image0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8.jpg"/><Relationship Id="rId3" Type="http://schemas.openxmlformats.org/officeDocument/2006/relationships/image" Target="../media/image0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8.jpg"/><Relationship Id="rId3"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 Id="rId3" Type="http://schemas.openxmlformats.org/officeDocument/2006/relationships/image" Target="../media/image0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jpg"/><Relationship Id="rId3" Type="http://schemas.openxmlformats.org/officeDocument/2006/relationships/image" Target="../media/image20.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 Id="rId3" Type="http://schemas.openxmlformats.org/officeDocument/2006/relationships/image" Target="../media/image0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3" Type="http://schemas.openxmlformats.org/officeDocument/2006/relationships/image" Target="../media/image0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 Id="rId3" Type="http://schemas.openxmlformats.org/officeDocument/2006/relationships/image" Target="../media/image0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 Id="rId3" Type="http://schemas.openxmlformats.org/officeDocument/2006/relationships/image" Target="../media/image0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02.jpg"/><Relationship Id="rId3" Type="http://schemas.openxmlformats.org/officeDocument/2006/relationships/image" Target="../media/image03.jpg"/><Relationship Id="rId6" Type="http://schemas.openxmlformats.org/officeDocument/2006/relationships/image" Target="../media/image07.jpg"/><Relationship Id="rId5" Type="http://schemas.openxmlformats.org/officeDocument/2006/relationships/image" Target="../media/image04.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type="ctrTitle"/>
          </p:nvPr>
        </p:nvSpPr>
        <p:spPr>
          <a:xfrm>
            <a:off x="1524000" y="1122362"/>
            <a:ext cx="9144000" cy="1986597"/>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chemeClr val="dk1"/>
              </a:buClr>
              <a:buSzPct val="25000"/>
              <a:buFont typeface="Calibri"/>
              <a:buNone/>
            </a:pPr>
            <a:r>
              <a:rPr b="1" baseline="0" i="0" lang="en-US" sz="6000" u="none" cap="none" strike="noStrike">
                <a:solidFill>
                  <a:schemeClr val="dk1"/>
                </a:solidFill>
                <a:latin typeface="Calibri"/>
                <a:ea typeface="Calibri"/>
                <a:cs typeface="Calibri"/>
                <a:sym typeface="Calibri"/>
              </a:rPr>
              <a:t>Argument Highway: </a:t>
            </a:r>
            <a:br>
              <a:rPr b="1" baseline="0" i="0" lang="en-US" sz="6000" u="none" cap="none" strike="noStrike">
                <a:solidFill>
                  <a:schemeClr val="dk1"/>
                </a:solidFill>
                <a:latin typeface="Calibri"/>
                <a:ea typeface="Calibri"/>
                <a:cs typeface="Calibri"/>
                <a:sym typeface="Calibri"/>
              </a:rPr>
            </a:br>
            <a:r>
              <a:rPr b="1" baseline="0" i="0" lang="en-US" sz="6000" u="none" cap="none" strike="noStrike">
                <a:solidFill>
                  <a:schemeClr val="dk1"/>
                </a:solidFill>
                <a:latin typeface="Calibri"/>
                <a:ea typeface="Calibri"/>
                <a:cs typeface="Calibri"/>
                <a:sym typeface="Calibri"/>
              </a:rPr>
              <a:t>A Metaphor</a:t>
            </a:r>
          </a:p>
        </p:txBody>
      </p:sp>
      <p:sp>
        <p:nvSpPr>
          <p:cNvPr id="85" name="Shape 85"/>
          <p:cNvSpPr txBox="1"/>
          <p:nvPr>
            <p:ph idx="11" type="ftr"/>
          </p:nvPr>
        </p:nvSpPr>
        <p:spPr>
          <a:xfrm>
            <a:off x="4038600" y="6356350"/>
            <a:ext cx="41148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baseline="0" i="0" lang="en-US" sz="1200" u="none" cap="none" strike="noStrike">
                <a:solidFill>
                  <a:srgbClr val="888888"/>
                </a:solidFill>
                <a:latin typeface="Calibri"/>
                <a:ea typeface="Calibri"/>
                <a:cs typeface="Calibri"/>
                <a:sym typeface="Calibri"/>
              </a:rPr>
              <a:t>Leeanne Bordelon, NSU Writing Project, 2014</a:t>
            </a:r>
          </a:p>
        </p:txBody>
      </p:sp>
      <p:pic>
        <p:nvPicPr>
          <p:cNvPr id="86" name="Shape 86"/>
          <p:cNvPicPr preferRelativeResize="0"/>
          <p:nvPr/>
        </p:nvPicPr>
        <p:blipFill rotWithShape="1">
          <a:blip r:embed="rId3">
            <a:alphaModFix/>
          </a:blip>
          <a:srcRect b="0" l="0" r="0" t="0"/>
          <a:stretch/>
        </p:blipFill>
        <p:spPr>
          <a:xfrm>
            <a:off x="4682835" y="3314962"/>
            <a:ext cx="2812430" cy="2885828"/>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x="0" y="0"/>
          <a:ext cx="0" cy="0"/>
          <a:chOff x="0" y="0"/>
          <a:chExt cx="0" cy="0"/>
        </a:xfrm>
      </p:grpSpPr>
      <p:sp>
        <p:nvSpPr>
          <p:cNvPr id="158" name="Shape 158"/>
          <p:cNvSpPr txBox="1"/>
          <p:nvPr>
            <p:ph type="title"/>
          </p:nvPr>
        </p:nvSpPr>
        <p:spPr>
          <a:xfrm>
            <a:off x="4710544" y="365125"/>
            <a:ext cx="6643253"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4400" u="none" cap="none" strike="noStrike">
                <a:solidFill>
                  <a:schemeClr val="dk1"/>
                </a:solidFill>
                <a:latin typeface="Calibri"/>
                <a:ea typeface="Calibri"/>
                <a:cs typeface="Calibri"/>
                <a:sym typeface="Calibri"/>
              </a:rPr>
              <a:t>Terms to Know: Flat tire </a:t>
            </a:r>
          </a:p>
        </p:txBody>
      </p:sp>
      <p:sp>
        <p:nvSpPr>
          <p:cNvPr id="159" name="Shape 159"/>
          <p:cNvSpPr txBox="1"/>
          <p:nvPr>
            <p:ph idx="1" type="body"/>
          </p:nvPr>
        </p:nvSpPr>
        <p:spPr>
          <a:xfrm>
            <a:off x="4589260" y="1825625"/>
            <a:ext cx="6923865" cy="4351338"/>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Calibri"/>
              <a:buNone/>
            </a:pPr>
            <a:r>
              <a:rPr b="0" baseline="0" i="0" lang="en-US" sz="2800" u="none" cap="none" strike="noStrike">
                <a:solidFill>
                  <a:schemeClr val="dk1"/>
                </a:solidFill>
                <a:latin typeface="Calibri"/>
                <a:ea typeface="Calibri"/>
                <a:cs typeface="Calibri"/>
                <a:sym typeface="Calibri"/>
              </a:rPr>
              <a:t>Avoiding a </a:t>
            </a:r>
            <a:r>
              <a:rPr b="1" baseline="0" i="0" lang="en-US" sz="2800" u="none" cap="none" strike="noStrike">
                <a:solidFill>
                  <a:schemeClr val="dk1"/>
                </a:solidFill>
                <a:latin typeface="Calibri"/>
                <a:ea typeface="Calibri"/>
                <a:cs typeface="Calibri"/>
                <a:sym typeface="Calibri"/>
              </a:rPr>
              <a:t>flat tire </a:t>
            </a:r>
            <a:r>
              <a:rPr b="0" baseline="0" i="0" lang="en-US" sz="2800" u="none" cap="none" strike="noStrike">
                <a:solidFill>
                  <a:schemeClr val="dk1"/>
                </a:solidFill>
                <a:latin typeface="Calibri"/>
                <a:ea typeface="Calibri"/>
                <a:cs typeface="Calibri"/>
                <a:sym typeface="Calibri"/>
              </a:rPr>
              <a:t>is a way to think about students’ mastery of basic writing conventions – skills that give the writer credibility with a wider audience. </a:t>
            </a:r>
          </a:p>
          <a:p>
            <a:pPr indent="0" lvl="0" marL="0" marR="0" rtl="0" algn="l">
              <a:lnSpc>
                <a:spcPct val="90000"/>
              </a:lnSpc>
              <a:spcBef>
                <a:spcPts val="1000"/>
              </a:spcBef>
              <a:buClr>
                <a:schemeClr val="dk1"/>
              </a:buClr>
              <a:buSzPct val="25000"/>
              <a:buFont typeface="Calibri"/>
              <a:buNone/>
            </a:pPr>
            <a:r>
              <a:rPr b="0" baseline="0" i="0" lang="en-US" sz="2800" u="none" cap="none" strike="noStrike">
                <a:solidFill>
                  <a:schemeClr val="dk1"/>
                </a:solidFill>
                <a:latin typeface="Calibri"/>
                <a:ea typeface="Calibri"/>
                <a:cs typeface="Calibri"/>
                <a:sym typeface="Calibri"/>
              </a:rPr>
              <a:t>Having a flat tire can slow an argument down or even temporarily leave it stranded. The good news is that flat tires can be easily fixed, putting the writer back on the argument highway toward the destination.</a:t>
            </a:r>
          </a:p>
        </p:txBody>
      </p:sp>
      <p:sp>
        <p:nvSpPr>
          <p:cNvPr id="160" name="Shape 160"/>
          <p:cNvSpPr txBox="1"/>
          <p:nvPr>
            <p:ph idx="11" type="ftr"/>
          </p:nvPr>
        </p:nvSpPr>
        <p:spPr>
          <a:xfrm>
            <a:off x="4038600" y="6356350"/>
            <a:ext cx="41148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baseline="0" i="0" lang="en-US" sz="1200" u="none" cap="none" strike="noStrike">
                <a:solidFill>
                  <a:srgbClr val="888888"/>
                </a:solidFill>
                <a:latin typeface="Calibri"/>
                <a:ea typeface="Calibri"/>
                <a:cs typeface="Calibri"/>
                <a:sym typeface="Calibri"/>
              </a:rPr>
              <a:t>Leeanne Bordelon, NSU Writing Project, 2014</a:t>
            </a:r>
          </a:p>
        </p:txBody>
      </p:sp>
      <p:pic>
        <p:nvPicPr>
          <p:cNvPr id="161" name="Shape 161"/>
          <p:cNvPicPr preferRelativeResize="0"/>
          <p:nvPr/>
        </p:nvPicPr>
        <p:blipFill rotWithShape="1">
          <a:blip r:embed="rId3">
            <a:alphaModFix/>
          </a:blip>
          <a:srcRect b="0" l="0" r="0" t="0"/>
          <a:stretch/>
        </p:blipFill>
        <p:spPr>
          <a:xfrm>
            <a:off x="393745" y="365125"/>
            <a:ext cx="4053563" cy="1976293"/>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chemeClr val="dk1"/>
              </a:buClr>
              <a:buSzPct val="25000"/>
              <a:buFont typeface="Calibri"/>
              <a:buNone/>
            </a:pPr>
            <a:r>
              <a:rPr b="1" baseline="0" i="0" lang="en-US" sz="4400" u="none" cap="none" strike="noStrike">
                <a:solidFill>
                  <a:schemeClr val="dk1"/>
                </a:solidFill>
                <a:latin typeface="Calibri"/>
                <a:ea typeface="Calibri"/>
                <a:cs typeface="Calibri"/>
                <a:sym typeface="Calibri"/>
              </a:rPr>
              <a:t>The Vehicles (Forwarding Moves) </a:t>
            </a:r>
          </a:p>
        </p:txBody>
      </p:sp>
      <p:sp>
        <p:nvSpPr>
          <p:cNvPr id="167" name="Shape 167"/>
          <p:cNvSpPr txBox="1"/>
          <p:nvPr>
            <p:ph idx="1" type="body"/>
          </p:nvPr>
        </p:nvSpPr>
        <p:spPr>
          <a:xfrm>
            <a:off x="1319645" y="4694080"/>
            <a:ext cx="1870364" cy="515895"/>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Calibri"/>
              <a:buNone/>
            </a:pPr>
            <a:r>
              <a:rPr b="0" baseline="0" i="0" lang="en-US" sz="2800" u="none" cap="none" strike="noStrike">
                <a:solidFill>
                  <a:schemeClr val="dk1"/>
                </a:solidFill>
                <a:latin typeface="Calibri"/>
                <a:ea typeface="Calibri"/>
                <a:cs typeface="Calibri"/>
                <a:sym typeface="Calibri"/>
              </a:rPr>
              <a:t>Illustrating</a:t>
            </a:r>
          </a:p>
          <a:p>
            <a:pPr indent="0" lvl="0" marL="0" marR="0" rtl="0" algn="l">
              <a:lnSpc>
                <a:spcPct val="90000"/>
              </a:lnSpc>
              <a:spcBef>
                <a:spcPts val="1000"/>
              </a:spcBef>
              <a:buClr>
                <a:schemeClr val="dk1"/>
              </a:buClr>
              <a:buFont typeface="Calibri"/>
              <a:buNone/>
            </a:pPr>
            <a:r>
              <a:t/>
            </a:r>
            <a:endParaRPr b="0" baseline="0" i="0" sz="2800" u="none" cap="none" strike="noStrike">
              <a:solidFill>
                <a:schemeClr val="dk1"/>
              </a:solidFill>
              <a:latin typeface="Calibri"/>
              <a:ea typeface="Calibri"/>
              <a:cs typeface="Calibri"/>
              <a:sym typeface="Calibri"/>
            </a:endParaRPr>
          </a:p>
        </p:txBody>
      </p:sp>
      <p:sp>
        <p:nvSpPr>
          <p:cNvPr id="168" name="Shape 168"/>
          <p:cNvSpPr txBox="1"/>
          <p:nvPr>
            <p:ph idx="11" type="ftr"/>
          </p:nvPr>
        </p:nvSpPr>
        <p:spPr>
          <a:xfrm>
            <a:off x="4038600" y="6356350"/>
            <a:ext cx="41148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baseline="0" i="0" lang="en-US" sz="1200" u="none" cap="none" strike="noStrike">
                <a:solidFill>
                  <a:srgbClr val="888888"/>
                </a:solidFill>
                <a:latin typeface="Calibri"/>
                <a:ea typeface="Calibri"/>
                <a:cs typeface="Calibri"/>
                <a:sym typeface="Calibri"/>
              </a:rPr>
              <a:t>Leeanne Bordelon, NSU Writing Project, 2014</a:t>
            </a:r>
          </a:p>
        </p:txBody>
      </p:sp>
      <p:pic>
        <p:nvPicPr>
          <p:cNvPr id="169" name="Shape 169"/>
          <p:cNvPicPr preferRelativeResize="0"/>
          <p:nvPr/>
        </p:nvPicPr>
        <p:blipFill rotWithShape="1">
          <a:blip r:embed="rId3">
            <a:alphaModFix/>
          </a:blip>
          <a:srcRect b="0" l="0" r="0" t="0"/>
          <a:stretch/>
        </p:blipFill>
        <p:spPr>
          <a:xfrm>
            <a:off x="958791" y="2057733"/>
            <a:ext cx="2459182" cy="2459182"/>
          </a:xfrm>
          <a:prstGeom prst="rect">
            <a:avLst/>
          </a:prstGeom>
          <a:noFill/>
          <a:ln>
            <a:noFill/>
          </a:ln>
        </p:spPr>
      </p:pic>
      <p:pic>
        <p:nvPicPr>
          <p:cNvPr id="170" name="Shape 170"/>
          <p:cNvPicPr preferRelativeResize="0"/>
          <p:nvPr/>
        </p:nvPicPr>
        <p:blipFill rotWithShape="1">
          <a:blip r:embed="rId4">
            <a:alphaModFix/>
          </a:blip>
          <a:srcRect b="0" l="0" r="0" t="0"/>
          <a:stretch/>
        </p:blipFill>
        <p:spPr>
          <a:xfrm>
            <a:off x="4479260" y="2162067"/>
            <a:ext cx="2612851" cy="1959639"/>
          </a:xfrm>
          <a:prstGeom prst="rect">
            <a:avLst/>
          </a:prstGeom>
          <a:noFill/>
          <a:ln cap="flat" cmpd="sng" w="120650">
            <a:solidFill>
              <a:schemeClr val="dk1"/>
            </a:solidFill>
            <a:prstDash val="solid"/>
            <a:round/>
            <a:headEnd len="med" w="med" type="none"/>
            <a:tailEnd len="med" w="med" type="none"/>
          </a:ln>
        </p:spPr>
      </p:pic>
      <p:pic>
        <p:nvPicPr>
          <p:cNvPr id="171" name="Shape 171"/>
          <p:cNvPicPr preferRelativeResize="0"/>
          <p:nvPr/>
        </p:nvPicPr>
        <p:blipFill rotWithShape="1">
          <a:blip r:embed="rId5">
            <a:alphaModFix/>
          </a:blip>
          <a:srcRect b="0" l="0" r="0" t="0"/>
          <a:stretch/>
        </p:blipFill>
        <p:spPr>
          <a:xfrm>
            <a:off x="8044874" y="2126639"/>
            <a:ext cx="3308926" cy="1790410"/>
          </a:xfrm>
          <a:prstGeom prst="rect">
            <a:avLst/>
          </a:prstGeom>
          <a:noFill/>
          <a:ln cap="flat" cmpd="sng" w="104775">
            <a:solidFill>
              <a:schemeClr val="dk1"/>
            </a:solidFill>
            <a:prstDash val="solid"/>
            <a:round/>
            <a:headEnd len="med" w="med" type="none"/>
            <a:tailEnd len="med" w="med" type="none"/>
          </a:ln>
        </p:spPr>
      </p:pic>
      <p:sp>
        <p:nvSpPr>
          <p:cNvPr id="172" name="Shape 172"/>
          <p:cNvSpPr txBox="1"/>
          <p:nvPr/>
        </p:nvSpPr>
        <p:spPr>
          <a:xfrm>
            <a:off x="8950035" y="4254005"/>
            <a:ext cx="1870364" cy="515895"/>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Calibri"/>
              <a:buNone/>
            </a:pPr>
            <a:r>
              <a:rPr b="0" baseline="0" i="0" lang="en-US" sz="2800" u="none" cap="none" strike="noStrike">
                <a:solidFill>
                  <a:schemeClr val="dk1"/>
                </a:solidFill>
                <a:latin typeface="Calibri"/>
                <a:ea typeface="Calibri"/>
                <a:cs typeface="Calibri"/>
                <a:sym typeface="Calibri"/>
              </a:rPr>
              <a:t>Extending</a:t>
            </a:r>
          </a:p>
          <a:p>
            <a:pPr indent="0" lvl="0" marL="0" marR="0" rtl="0" algn="l">
              <a:lnSpc>
                <a:spcPct val="90000"/>
              </a:lnSpc>
              <a:spcBef>
                <a:spcPts val="1000"/>
              </a:spcBef>
              <a:buClr>
                <a:schemeClr val="dk1"/>
              </a:buClr>
              <a:buFont typeface="Calibri"/>
              <a:buNone/>
            </a:pPr>
            <a:r>
              <a:t/>
            </a:r>
            <a:endParaRPr b="0" baseline="0" i="0" sz="2800" u="none" cap="none" strike="noStrike">
              <a:solidFill>
                <a:schemeClr val="dk1"/>
              </a:solidFill>
              <a:latin typeface="Calibri"/>
              <a:ea typeface="Calibri"/>
              <a:cs typeface="Calibri"/>
              <a:sym typeface="Calibri"/>
            </a:endParaRPr>
          </a:p>
        </p:txBody>
      </p:sp>
      <p:sp>
        <p:nvSpPr>
          <p:cNvPr id="173" name="Shape 173"/>
          <p:cNvSpPr txBox="1"/>
          <p:nvPr/>
        </p:nvSpPr>
        <p:spPr>
          <a:xfrm>
            <a:off x="4883726" y="4511953"/>
            <a:ext cx="1870364" cy="515895"/>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Calibri"/>
              <a:buNone/>
            </a:pPr>
            <a:r>
              <a:rPr b="0" baseline="0" i="0" lang="en-US" sz="2800" u="none" cap="none" strike="noStrike">
                <a:solidFill>
                  <a:schemeClr val="dk1"/>
                </a:solidFill>
                <a:latin typeface="Calibri"/>
                <a:ea typeface="Calibri"/>
                <a:cs typeface="Calibri"/>
                <a:sym typeface="Calibri"/>
              </a:rPr>
              <a:t>Authorizing</a:t>
            </a:r>
          </a:p>
          <a:p>
            <a:pPr indent="0" lvl="0" marL="0" marR="0" rtl="0" algn="l">
              <a:lnSpc>
                <a:spcPct val="90000"/>
              </a:lnSpc>
              <a:spcBef>
                <a:spcPts val="1000"/>
              </a:spcBef>
              <a:buClr>
                <a:schemeClr val="dk1"/>
              </a:buClr>
              <a:buFont typeface="Calibri"/>
              <a:buNone/>
            </a:pPr>
            <a:r>
              <a:t/>
            </a:r>
            <a:endParaRPr b="0" baseline="0" i="0" sz="28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 name="Shape 177"/>
        <p:cNvGrpSpPr/>
        <p:nvPr/>
      </p:nvGrpSpPr>
      <p:grpSpPr>
        <a:xfrm>
          <a:off x="0" y="0"/>
          <a:ext cx="0" cy="0"/>
          <a:chOff x="0" y="0"/>
          <a:chExt cx="0" cy="0"/>
        </a:xfrm>
      </p:grpSpPr>
      <p:sp>
        <p:nvSpPr>
          <p:cNvPr id="178" name="Shape 178"/>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chemeClr val="dk1"/>
              </a:buClr>
              <a:buSzPct val="25000"/>
              <a:buFont typeface="Calibri"/>
              <a:buNone/>
            </a:pPr>
            <a:r>
              <a:rPr b="1" baseline="0" i="0" lang="en-US" sz="4400" u="none" cap="none" strike="noStrike">
                <a:solidFill>
                  <a:schemeClr val="dk1"/>
                </a:solidFill>
                <a:latin typeface="Calibri"/>
                <a:ea typeface="Calibri"/>
                <a:cs typeface="Calibri"/>
                <a:sym typeface="Calibri"/>
              </a:rPr>
              <a:t>The Vehicles (Countering Moves) </a:t>
            </a:r>
          </a:p>
        </p:txBody>
      </p:sp>
      <p:sp>
        <p:nvSpPr>
          <p:cNvPr id="179" name="Shape 179"/>
          <p:cNvSpPr txBox="1"/>
          <p:nvPr>
            <p:ph idx="11" type="ftr"/>
          </p:nvPr>
        </p:nvSpPr>
        <p:spPr>
          <a:xfrm>
            <a:off x="4038600" y="6356350"/>
            <a:ext cx="41148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baseline="0" i="0" lang="en-US" sz="1200" u="none" cap="none" strike="noStrike">
                <a:solidFill>
                  <a:srgbClr val="888888"/>
                </a:solidFill>
                <a:latin typeface="Calibri"/>
                <a:ea typeface="Calibri"/>
                <a:cs typeface="Calibri"/>
                <a:sym typeface="Calibri"/>
              </a:rPr>
              <a:t>Leeanne Bordelon, NSU Writing Project, 2014</a:t>
            </a:r>
          </a:p>
        </p:txBody>
      </p:sp>
      <p:pic>
        <p:nvPicPr>
          <p:cNvPr id="180" name="Shape 180"/>
          <p:cNvPicPr preferRelativeResize="0"/>
          <p:nvPr>
            <p:ph idx="1" type="body"/>
          </p:nvPr>
        </p:nvPicPr>
        <p:blipFill rotWithShape="1">
          <a:blip r:embed="rId3">
            <a:alphaModFix/>
          </a:blip>
          <a:srcRect b="0" l="0" r="0" t="0"/>
          <a:stretch/>
        </p:blipFill>
        <p:spPr>
          <a:xfrm>
            <a:off x="4414307" y="2075006"/>
            <a:ext cx="3164127" cy="2373096"/>
          </a:xfrm>
          <a:prstGeom prst="rect">
            <a:avLst/>
          </a:prstGeom>
          <a:noFill/>
          <a:ln cap="flat" cmpd="sng" w="107950">
            <a:solidFill>
              <a:schemeClr val="dk1"/>
            </a:solidFill>
            <a:prstDash val="solid"/>
            <a:round/>
            <a:headEnd len="med" w="med" type="none"/>
            <a:tailEnd len="med" w="med" type="none"/>
          </a:ln>
        </p:spPr>
      </p:pic>
      <p:sp>
        <p:nvSpPr>
          <p:cNvPr id="181" name="Shape 181"/>
          <p:cNvSpPr txBox="1"/>
          <p:nvPr/>
        </p:nvSpPr>
        <p:spPr>
          <a:xfrm>
            <a:off x="8603672" y="2088934"/>
            <a:ext cx="2452253" cy="240065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2400" u="none" cap="none" strike="noStrike">
                <a:solidFill>
                  <a:schemeClr val="dk1"/>
                </a:solidFill>
                <a:latin typeface="Calibri"/>
                <a:ea typeface="Calibri"/>
                <a:cs typeface="Calibri"/>
                <a:sym typeface="Calibri"/>
              </a:rPr>
              <a:t>“The aim of countering is to open up new lines of inquiry.”</a:t>
            </a:r>
          </a:p>
          <a:p>
            <a:pPr indent="0" lvl="0" marL="0" marR="0" rtl="0" algn="l">
              <a:spcBef>
                <a:spcPts val="0"/>
              </a:spcBef>
              <a:buSzPct val="25000"/>
              <a:buNone/>
            </a:pPr>
            <a:r>
              <a:rPr b="0" baseline="0" i="0" lang="en-US" sz="1800" u="none" cap="none" strike="noStrike">
                <a:solidFill>
                  <a:schemeClr val="dk1"/>
                </a:solidFill>
                <a:latin typeface="Calibri"/>
                <a:ea typeface="Calibri"/>
                <a:cs typeface="Calibri"/>
                <a:sym typeface="Calibri"/>
              </a:rPr>
              <a:t> –Harris in </a:t>
            </a:r>
            <a:r>
              <a:rPr b="0" baseline="0" i="1" lang="en-US" sz="1800" u="none" cap="none" strike="noStrike">
                <a:solidFill>
                  <a:schemeClr val="dk1"/>
                </a:solidFill>
                <a:latin typeface="Calibri"/>
                <a:ea typeface="Calibri"/>
                <a:cs typeface="Calibri"/>
                <a:sym typeface="Calibri"/>
              </a:rPr>
              <a:t>Rewriting: How to Do Things with Texts  </a:t>
            </a:r>
          </a:p>
        </p:txBody>
      </p:sp>
      <p:sp>
        <p:nvSpPr>
          <p:cNvPr id="182" name="Shape 182"/>
          <p:cNvSpPr txBox="1"/>
          <p:nvPr/>
        </p:nvSpPr>
        <p:spPr>
          <a:xfrm>
            <a:off x="1205345" y="4877471"/>
            <a:ext cx="10266217" cy="1077217"/>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3200" u="none" cap="none" strike="noStrike">
                <a:solidFill>
                  <a:schemeClr val="dk1"/>
                </a:solidFill>
                <a:latin typeface="Calibri"/>
                <a:ea typeface="Calibri"/>
                <a:cs typeface="Calibri"/>
                <a:sym typeface="Calibri"/>
              </a:rPr>
              <a:t>All forms of Countering </a:t>
            </a:r>
          </a:p>
          <a:p>
            <a:pPr indent="0" lvl="0" marL="0" marR="0" rtl="0" algn="ctr">
              <a:spcBef>
                <a:spcPts val="0"/>
              </a:spcBef>
              <a:buSzPct val="25000"/>
              <a:buNone/>
            </a:pPr>
            <a:r>
              <a:rPr b="0" baseline="0" i="0" lang="en-US" sz="3200" u="none" cap="none" strike="noStrike">
                <a:solidFill>
                  <a:schemeClr val="dk1"/>
                </a:solidFill>
                <a:latin typeface="Calibri"/>
                <a:ea typeface="Calibri"/>
                <a:cs typeface="Calibri"/>
                <a:sym typeface="Calibri"/>
              </a:rPr>
              <a:t>(Arguing the Other Side, Uncovering Values, Dissenting) </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sp>
        <p:nvSpPr>
          <p:cNvPr id="187" name="Shape 187"/>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4400" u="none" cap="none" strike="noStrike">
                <a:solidFill>
                  <a:schemeClr val="dk1"/>
                </a:solidFill>
                <a:latin typeface="Calibri"/>
                <a:ea typeface="Calibri"/>
                <a:cs typeface="Calibri"/>
                <a:sym typeface="Calibri"/>
              </a:rPr>
              <a:t>Forwarding Moves </a:t>
            </a:r>
          </a:p>
        </p:txBody>
      </p:sp>
      <p:sp>
        <p:nvSpPr>
          <p:cNvPr id="188" name="Shape 188"/>
          <p:cNvSpPr txBox="1"/>
          <p:nvPr>
            <p:ph idx="1" type="body"/>
          </p:nvPr>
        </p:nvSpPr>
        <p:spPr>
          <a:xfrm>
            <a:off x="5834130" y="1468191"/>
            <a:ext cx="5519670" cy="4708772"/>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3600" u="none" cap="none" strike="noStrike">
                <a:solidFill>
                  <a:schemeClr val="dk1"/>
                </a:solidFill>
                <a:latin typeface="Calibri"/>
                <a:ea typeface="Calibri"/>
                <a:cs typeface="Calibri"/>
                <a:sym typeface="Calibri"/>
              </a:rPr>
              <a:t>Illustrating</a:t>
            </a:r>
            <a:r>
              <a:rPr b="0" baseline="0" i="0" lang="en-US" sz="3600" u="none" cap="none" strike="noStrike">
                <a:solidFill>
                  <a:schemeClr val="dk1"/>
                </a:solidFill>
                <a:latin typeface="Calibri"/>
                <a:ea typeface="Calibri"/>
                <a:cs typeface="Calibri"/>
                <a:sym typeface="Calibri"/>
              </a:rPr>
              <a:t> – When students use specific examples from the text to support what they want to say. </a:t>
            </a:r>
          </a:p>
          <a:p>
            <a:pPr indent="0" lvl="0" marL="0" marR="0" rtl="0" algn="l">
              <a:lnSpc>
                <a:spcPct val="90000"/>
              </a:lnSpc>
              <a:spcBef>
                <a:spcPts val="1000"/>
              </a:spcBef>
              <a:buClr>
                <a:schemeClr val="dk1"/>
              </a:buClr>
              <a:buFont typeface="Calibri"/>
              <a:buNone/>
            </a:pPr>
            <a:r>
              <a:t/>
            </a:r>
            <a:endParaRPr b="0" baseline="0" i="0" sz="3600" u="none" cap="none" strike="noStrike">
              <a:solidFill>
                <a:schemeClr val="dk1"/>
              </a:solidFill>
              <a:latin typeface="Calibri"/>
              <a:ea typeface="Calibri"/>
              <a:cs typeface="Calibri"/>
              <a:sym typeface="Calibri"/>
            </a:endParaRPr>
          </a:p>
          <a:p>
            <a:pPr indent="0" lvl="0" marL="0" marR="0" rtl="0" algn="l">
              <a:lnSpc>
                <a:spcPct val="90000"/>
              </a:lnSpc>
              <a:spcBef>
                <a:spcPts val="1000"/>
              </a:spcBef>
              <a:buClr>
                <a:schemeClr val="dk1"/>
              </a:buClr>
              <a:buSzPct val="25000"/>
              <a:buFont typeface="Calibri"/>
              <a:buNone/>
            </a:pPr>
            <a:r>
              <a:rPr b="0" baseline="0" i="0" lang="en-US" sz="3000" u="none" cap="none" strike="noStrike">
                <a:solidFill>
                  <a:schemeClr val="dk1"/>
                </a:solidFill>
                <a:latin typeface="Calibri"/>
                <a:ea typeface="Calibri"/>
                <a:cs typeface="Calibri"/>
                <a:sym typeface="Calibri"/>
              </a:rPr>
              <a:t>The 18-wheeler carries lots of cargo, representing “material to think about: anecdotes, images, scenarios, data.” (Harris)</a:t>
            </a:r>
          </a:p>
          <a:p>
            <a:pPr indent="-50800" lvl="0" marL="228600" marR="0" rtl="0" algn="l">
              <a:lnSpc>
                <a:spcPct val="90000"/>
              </a:lnSpc>
              <a:spcBef>
                <a:spcPts val="1000"/>
              </a:spcBef>
              <a:buClr>
                <a:schemeClr val="dk1"/>
              </a:buClr>
              <a:buFont typeface="Calibri"/>
              <a:buNone/>
            </a:pPr>
            <a:r>
              <a:t/>
            </a:r>
            <a:endParaRPr b="0" baseline="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buClr>
                <a:schemeClr val="dk1"/>
              </a:buClr>
              <a:buFont typeface="Calibri"/>
              <a:buNone/>
            </a:pPr>
            <a:r>
              <a:t/>
            </a:r>
            <a:endParaRPr b="0" baseline="0" i="0" sz="2800" u="none" cap="none" strike="noStrike">
              <a:solidFill>
                <a:schemeClr val="dk1"/>
              </a:solidFill>
              <a:latin typeface="Calibri"/>
              <a:ea typeface="Calibri"/>
              <a:cs typeface="Calibri"/>
              <a:sym typeface="Calibri"/>
            </a:endParaRPr>
          </a:p>
        </p:txBody>
      </p:sp>
      <p:pic>
        <p:nvPicPr>
          <p:cNvPr id="189" name="Shape 189"/>
          <p:cNvPicPr preferRelativeResize="0"/>
          <p:nvPr/>
        </p:nvPicPr>
        <p:blipFill rotWithShape="1">
          <a:blip r:embed="rId3">
            <a:alphaModFix/>
          </a:blip>
          <a:srcRect b="0" l="0" r="0" t="0"/>
          <a:stretch/>
        </p:blipFill>
        <p:spPr>
          <a:xfrm>
            <a:off x="838200" y="1468191"/>
            <a:ext cx="4558536" cy="4558536"/>
          </a:xfrm>
          <a:prstGeom prst="rect">
            <a:avLst/>
          </a:prstGeom>
          <a:noFill/>
          <a:ln>
            <a:noFill/>
          </a:ln>
        </p:spPr>
      </p:pic>
      <p:sp>
        <p:nvSpPr>
          <p:cNvPr id="190" name="Shape 190"/>
          <p:cNvSpPr txBox="1"/>
          <p:nvPr>
            <p:ph idx="11" type="ftr"/>
          </p:nvPr>
        </p:nvSpPr>
        <p:spPr>
          <a:xfrm>
            <a:off x="4038600" y="6356350"/>
            <a:ext cx="41148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baseline="0" i="0" lang="en-US" sz="1200" u="none" cap="none" strike="noStrike">
                <a:solidFill>
                  <a:srgbClr val="888888"/>
                </a:solidFill>
                <a:latin typeface="Calibri"/>
                <a:ea typeface="Calibri"/>
                <a:cs typeface="Calibri"/>
                <a:sym typeface="Calibri"/>
              </a:rPr>
              <a:t>Leeanne Bordelon, NSU Writing Project, 2014</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sp>
        <p:nvSpPr>
          <p:cNvPr id="195" name="Shape 195"/>
          <p:cNvSpPr txBox="1"/>
          <p:nvPr>
            <p:ph type="title"/>
          </p:nvPr>
        </p:nvSpPr>
        <p:spPr>
          <a:xfrm>
            <a:off x="3263138" y="365125"/>
            <a:ext cx="8090661"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4400" u="none" cap="none" strike="noStrike">
                <a:solidFill>
                  <a:schemeClr val="dk1"/>
                </a:solidFill>
                <a:latin typeface="Calibri"/>
                <a:ea typeface="Calibri"/>
                <a:cs typeface="Calibri"/>
                <a:sym typeface="Calibri"/>
              </a:rPr>
              <a:t>What Illustrating Looks Like</a:t>
            </a:r>
          </a:p>
        </p:txBody>
      </p:sp>
      <p:sp>
        <p:nvSpPr>
          <p:cNvPr id="196" name="Shape 196"/>
          <p:cNvSpPr txBox="1"/>
          <p:nvPr>
            <p:ph idx="1" type="body"/>
          </p:nvPr>
        </p:nvSpPr>
        <p:spPr>
          <a:xfrm>
            <a:off x="3263138" y="1551708"/>
            <a:ext cx="7972897" cy="480464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Clr>
                <a:schemeClr val="dk1"/>
              </a:buClr>
              <a:buSzPct val="25000"/>
              <a:buFont typeface="Calibri"/>
              <a:buNone/>
            </a:pPr>
            <a:r>
              <a:rPr b="0" baseline="0" i="0" lang="en-US" sz="2750" u="none" cap="none" strike="noStrike">
                <a:solidFill>
                  <a:schemeClr val="dk1"/>
                </a:solidFill>
                <a:latin typeface="Calibri"/>
                <a:ea typeface="Calibri"/>
                <a:cs typeface="Calibri"/>
                <a:sym typeface="Calibri"/>
              </a:rPr>
              <a:t>Language that captures what an author is saying/doing, as in these templates from Graff and Birkenstein’s </a:t>
            </a:r>
            <a:br>
              <a:rPr b="0" baseline="0" i="0" lang="en-US" sz="2750" u="none" cap="none" strike="noStrike">
                <a:solidFill>
                  <a:schemeClr val="dk1"/>
                </a:solidFill>
                <a:latin typeface="Calibri"/>
                <a:ea typeface="Calibri"/>
                <a:cs typeface="Calibri"/>
                <a:sym typeface="Calibri"/>
              </a:rPr>
            </a:br>
            <a:r>
              <a:rPr b="0" baseline="0" i="1" lang="en-US" sz="2750" u="none" cap="none" strike="noStrike">
                <a:solidFill>
                  <a:schemeClr val="dk1"/>
                </a:solidFill>
                <a:latin typeface="Calibri"/>
                <a:ea typeface="Calibri"/>
                <a:cs typeface="Calibri"/>
                <a:sym typeface="Calibri"/>
              </a:rPr>
              <a:t>They Say I Say</a:t>
            </a:r>
            <a:r>
              <a:rPr b="0" baseline="0" i="0" lang="en-US" sz="2750" u="none" cap="none" strike="noStrike">
                <a:solidFill>
                  <a:schemeClr val="dk1"/>
                </a:solidFill>
                <a:latin typeface="Calibri"/>
                <a:ea typeface="Calibri"/>
                <a:cs typeface="Calibri"/>
                <a:sym typeface="Calibri"/>
              </a:rPr>
              <a:t>:</a:t>
            </a:r>
          </a:p>
          <a:p>
            <a:pPr indent="0" lvl="0" marL="0" marR="0" rtl="0" algn="l">
              <a:lnSpc>
                <a:spcPct val="75000"/>
              </a:lnSpc>
              <a:spcBef>
                <a:spcPts val="1000"/>
              </a:spcBef>
              <a:buClr>
                <a:schemeClr val="dk1"/>
              </a:buClr>
              <a:buFont typeface="Calibri"/>
              <a:buNone/>
            </a:pPr>
            <a:r>
              <a:t/>
            </a:r>
            <a:endParaRPr b="0" baseline="0" i="0" sz="2750" u="none" cap="none" strike="noStrike">
              <a:solidFill>
                <a:schemeClr val="dk1"/>
              </a:solidFill>
              <a:latin typeface="Calibri"/>
              <a:ea typeface="Calibri"/>
              <a:cs typeface="Calibri"/>
              <a:sym typeface="Calibri"/>
            </a:endParaRPr>
          </a:p>
          <a:p>
            <a:pPr indent="0" lvl="0" marL="0" marR="0" rtl="0" algn="l">
              <a:lnSpc>
                <a:spcPct val="75000"/>
              </a:lnSpc>
              <a:spcBef>
                <a:spcPts val="1000"/>
              </a:spcBef>
              <a:buClr>
                <a:schemeClr val="dk1"/>
              </a:buClr>
              <a:buSzPct val="25000"/>
              <a:buFont typeface="Calibri"/>
              <a:buNone/>
            </a:pPr>
            <a:r>
              <a:rPr b="0" baseline="0" i="0" lang="en-US" sz="2750" u="none" cap="none" strike="noStrike">
                <a:solidFill>
                  <a:schemeClr val="dk1"/>
                </a:solidFill>
                <a:latin typeface="Calibri"/>
                <a:ea typeface="Calibri"/>
                <a:cs typeface="Calibri"/>
                <a:sym typeface="Calibri"/>
              </a:rPr>
              <a:t>X argues that</a:t>
            </a:r>
          </a:p>
          <a:p>
            <a:pPr indent="0" lvl="0" marL="0" marR="0" rtl="0" algn="l">
              <a:lnSpc>
                <a:spcPct val="75000"/>
              </a:lnSpc>
              <a:spcBef>
                <a:spcPts val="1000"/>
              </a:spcBef>
              <a:buClr>
                <a:schemeClr val="dk1"/>
              </a:buClr>
              <a:buSzPct val="25000"/>
              <a:buFont typeface="Calibri"/>
              <a:buNone/>
            </a:pPr>
            <a:r>
              <a:rPr b="0" baseline="0" i="0" lang="en-US" sz="2750" u="none" cap="none" strike="noStrike">
                <a:solidFill>
                  <a:schemeClr val="dk1"/>
                </a:solidFill>
                <a:latin typeface="Calibri"/>
                <a:ea typeface="Calibri"/>
                <a:cs typeface="Calibri"/>
                <a:sym typeface="Calibri"/>
              </a:rPr>
              <a:t>X claims that </a:t>
            </a:r>
          </a:p>
          <a:p>
            <a:pPr indent="0" lvl="0" marL="0" marR="0" rtl="0" algn="l">
              <a:lnSpc>
                <a:spcPct val="75000"/>
              </a:lnSpc>
              <a:spcBef>
                <a:spcPts val="1000"/>
              </a:spcBef>
              <a:buClr>
                <a:schemeClr val="dk1"/>
              </a:buClr>
              <a:buSzPct val="25000"/>
              <a:buFont typeface="Calibri"/>
              <a:buNone/>
            </a:pPr>
            <a:r>
              <a:rPr b="0" baseline="0" i="0" lang="en-US" sz="2750" u="none" cap="none" strike="noStrike">
                <a:solidFill>
                  <a:schemeClr val="dk1"/>
                </a:solidFill>
                <a:latin typeface="Calibri"/>
                <a:ea typeface="Calibri"/>
                <a:cs typeface="Calibri"/>
                <a:sym typeface="Calibri"/>
              </a:rPr>
              <a:t>X acknowledges that</a:t>
            </a:r>
          </a:p>
          <a:p>
            <a:pPr indent="0" lvl="0" marL="0" marR="0" rtl="0" algn="l">
              <a:lnSpc>
                <a:spcPct val="75000"/>
              </a:lnSpc>
              <a:spcBef>
                <a:spcPts val="1000"/>
              </a:spcBef>
              <a:buClr>
                <a:schemeClr val="dk1"/>
              </a:buClr>
              <a:buSzPct val="25000"/>
              <a:buFont typeface="Calibri"/>
              <a:buNone/>
            </a:pPr>
            <a:r>
              <a:rPr b="0" baseline="0" i="0" lang="en-US" sz="2750" u="none" cap="none" strike="noStrike">
                <a:solidFill>
                  <a:schemeClr val="dk1"/>
                </a:solidFill>
                <a:latin typeface="Calibri"/>
                <a:ea typeface="Calibri"/>
                <a:cs typeface="Calibri"/>
                <a:sym typeface="Calibri"/>
              </a:rPr>
              <a:t>X emphasizes that </a:t>
            </a:r>
          </a:p>
          <a:p>
            <a:pPr indent="0" lvl="0" marL="0" marR="0" rtl="0" algn="l">
              <a:lnSpc>
                <a:spcPct val="75000"/>
              </a:lnSpc>
              <a:spcBef>
                <a:spcPts val="1000"/>
              </a:spcBef>
              <a:buClr>
                <a:schemeClr val="dk1"/>
              </a:buClr>
              <a:buSzPct val="25000"/>
              <a:buFont typeface="Calibri"/>
              <a:buNone/>
            </a:pPr>
            <a:r>
              <a:rPr b="0" baseline="0" i="0" lang="en-US" sz="2750" u="none" cap="none" strike="noStrike">
                <a:solidFill>
                  <a:schemeClr val="dk1"/>
                </a:solidFill>
                <a:latin typeface="Calibri"/>
                <a:ea typeface="Calibri"/>
                <a:cs typeface="Calibri"/>
                <a:sym typeface="Calibri"/>
              </a:rPr>
              <a:t>X tells the story of </a:t>
            </a:r>
          </a:p>
          <a:p>
            <a:pPr indent="0" lvl="0" marL="0" marR="0" rtl="0" algn="l">
              <a:lnSpc>
                <a:spcPct val="75000"/>
              </a:lnSpc>
              <a:spcBef>
                <a:spcPts val="1000"/>
              </a:spcBef>
              <a:buClr>
                <a:schemeClr val="dk1"/>
              </a:buClr>
              <a:buSzPct val="25000"/>
              <a:buFont typeface="Calibri"/>
              <a:buNone/>
            </a:pPr>
            <a:r>
              <a:rPr b="0" baseline="0" i="0" lang="en-US" sz="2750" u="none" cap="none" strike="noStrike">
                <a:solidFill>
                  <a:schemeClr val="dk1"/>
                </a:solidFill>
                <a:latin typeface="Calibri"/>
                <a:ea typeface="Calibri"/>
                <a:cs typeface="Calibri"/>
                <a:sym typeface="Calibri"/>
              </a:rPr>
              <a:t>X reports that </a:t>
            </a:r>
          </a:p>
          <a:p>
            <a:pPr indent="0" lvl="0" marL="0" marR="0" rtl="0" algn="l">
              <a:lnSpc>
                <a:spcPct val="75000"/>
              </a:lnSpc>
              <a:spcBef>
                <a:spcPts val="1000"/>
              </a:spcBef>
              <a:buClr>
                <a:schemeClr val="dk1"/>
              </a:buClr>
              <a:buSzPct val="25000"/>
              <a:buFont typeface="Calibri"/>
              <a:buNone/>
            </a:pPr>
            <a:r>
              <a:rPr b="0" baseline="0" i="0" lang="en-US" sz="2750" u="none" cap="none" strike="noStrike">
                <a:solidFill>
                  <a:schemeClr val="dk1"/>
                </a:solidFill>
                <a:latin typeface="Calibri"/>
                <a:ea typeface="Calibri"/>
                <a:cs typeface="Calibri"/>
                <a:sym typeface="Calibri"/>
              </a:rPr>
              <a:t>X believes that</a:t>
            </a:r>
          </a:p>
          <a:p>
            <a:pPr indent="0" lvl="0" marL="0" marR="0" rtl="0" algn="l">
              <a:lnSpc>
                <a:spcPct val="75000"/>
              </a:lnSpc>
              <a:spcBef>
                <a:spcPts val="1000"/>
              </a:spcBef>
              <a:buClr>
                <a:schemeClr val="dk1"/>
              </a:buClr>
              <a:buFont typeface="Calibri"/>
              <a:buNone/>
            </a:pPr>
            <a:r>
              <a:t/>
            </a:r>
            <a:endParaRPr b="0" baseline="0" i="0" sz="1950" u="none" cap="none" strike="noStrike">
              <a:solidFill>
                <a:schemeClr val="dk1"/>
              </a:solidFill>
              <a:latin typeface="Calibri"/>
              <a:ea typeface="Calibri"/>
              <a:cs typeface="Calibri"/>
              <a:sym typeface="Calibri"/>
            </a:endParaRPr>
          </a:p>
          <a:p>
            <a:pPr indent="0" lvl="0" marL="0" marR="0" rtl="0" algn="l">
              <a:lnSpc>
                <a:spcPct val="75000"/>
              </a:lnSpc>
              <a:spcBef>
                <a:spcPts val="1000"/>
              </a:spcBef>
              <a:buClr>
                <a:schemeClr val="dk1"/>
              </a:buClr>
              <a:buFont typeface="Calibri"/>
              <a:buNone/>
            </a:pPr>
            <a:r>
              <a:t/>
            </a:r>
            <a:endParaRPr b="0" baseline="0" i="0" sz="1950" u="none" cap="none" strike="noStrike">
              <a:solidFill>
                <a:schemeClr val="dk1"/>
              </a:solidFill>
              <a:latin typeface="Calibri"/>
              <a:ea typeface="Calibri"/>
              <a:cs typeface="Calibri"/>
              <a:sym typeface="Calibri"/>
            </a:endParaRPr>
          </a:p>
        </p:txBody>
      </p:sp>
      <p:sp>
        <p:nvSpPr>
          <p:cNvPr id="197" name="Shape 197"/>
          <p:cNvSpPr txBox="1"/>
          <p:nvPr>
            <p:ph idx="11" type="ftr"/>
          </p:nvPr>
        </p:nvSpPr>
        <p:spPr>
          <a:xfrm>
            <a:off x="4038600" y="6356350"/>
            <a:ext cx="41148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baseline="0" i="0" lang="en-US" sz="1200" u="none" cap="none" strike="noStrike">
                <a:solidFill>
                  <a:srgbClr val="888888"/>
                </a:solidFill>
                <a:latin typeface="Calibri"/>
                <a:ea typeface="Calibri"/>
                <a:cs typeface="Calibri"/>
                <a:sym typeface="Calibri"/>
              </a:rPr>
              <a:t>Leeanne Bordelon, NSU Writing Project, 2014</a:t>
            </a:r>
          </a:p>
        </p:txBody>
      </p:sp>
      <p:pic>
        <p:nvPicPr>
          <p:cNvPr id="198" name="Shape 198"/>
          <p:cNvPicPr preferRelativeResize="0"/>
          <p:nvPr/>
        </p:nvPicPr>
        <p:blipFill rotWithShape="1">
          <a:blip r:embed="rId3">
            <a:alphaModFix/>
          </a:blip>
          <a:srcRect b="0" l="0" r="0" t="0"/>
          <a:stretch/>
        </p:blipFill>
        <p:spPr>
          <a:xfrm>
            <a:off x="801545" y="771812"/>
            <a:ext cx="2359313" cy="2359313"/>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x="0" y="0"/>
          <a:ext cx="0" cy="0"/>
          <a:chOff x="0" y="0"/>
          <a:chExt cx="0" cy="0"/>
        </a:xfrm>
      </p:grpSpPr>
      <p:sp>
        <p:nvSpPr>
          <p:cNvPr id="203" name="Shape 203"/>
          <p:cNvSpPr txBox="1"/>
          <p:nvPr>
            <p:ph type="title"/>
          </p:nvPr>
        </p:nvSpPr>
        <p:spPr>
          <a:xfrm>
            <a:off x="568035" y="365125"/>
            <a:ext cx="10785763"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4400" u="none" cap="none" strike="noStrike">
                <a:solidFill>
                  <a:schemeClr val="dk1"/>
                </a:solidFill>
                <a:latin typeface="Calibri"/>
                <a:ea typeface="Calibri"/>
                <a:cs typeface="Calibri"/>
                <a:sym typeface="Calibri"/>
              </a:rPr>
              <a:t>Forwarding Moves </a:t>
            </a:r>
          </a:p>
        </p:txBody>
      </p:sp>
      <p:pic>
        <p:nvPicPr>
          <p:cNvPr id="204" name="Shape 204"/>
          <p:cNvPicPr preferRelativeResize="0"/>
          <p:nvPr>
            <p:ph idx="1" type="body"/>
          </p:nvPr>
        </p:nvPicPr>
        <p:blipFill rotWithShape="1">
          <a:blip r:embed="rId3">
            <a:alphaModFix/>
          </a:blip>
          <a:srcRect b="0" l="0" r="0" t="0"/>
          <a:stretch/>
        </p:blipFill>
        <p:spPr>
          <a:xfrm>
            <a:off x="779125" y="1812746"/>
            <a:ext cx="5801784" cy="4351338"/>
          </a:xfrm>
          <a:prstGeom prst="rect">
            <a:avLst/>
          </a:prstGeom>
          <a:noFill/>
          <a:ln cap="flat" cmpd="sng" w="120650">
            <a:solidFill>
              <a:schemeClr val="dk1"/>
            </a:solidFill>
            <a:prstDash val="solid"/>
            <a:round/>
            <a:headEnd len="med" w="med" type="none"/>
            <a:tailEnd len="med" w="med" type="none"/>
          </a:ln>
        </p:spPr>
      </p:pic>
      <p:sp>
        <p:nvSpPr>
          <p:cNvPr id="205" name="Shape 205"/>
          <p:cNvSpPr txBox="1"/>
          <p:nvPr/>
        </p:nvSpPr>
        <p:spPr>
          <a:xfrm>
            <a:off x="6913417" y="1812746"/>
            <a:ext cx="4955537" cy="4351338"/>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3600" u="none" cap="none" strike="noStrike">
                <a:solidFill>
                  <a:schemeClr val="dk1"/>
                </a:solidFill>
                <a:latin typeface="Calibri"/>
                <a:ea typeface="Calibri"/>
                <a:cs typeface="Calibri"/>
                <a:sym typeface="Calibri"/>
              </a:rPr>
              <a:t>Authorizing</a:t>
            </a:r>
            <a:r>
              <a:rPr b="0" baseline="0" i="0" lang="en-US" sz="3600" u="none" cap="none" strike="noStrike">
                <a:solidFill>
                  <a:schemeClr val="dk1"/>
                </a:solidFill>
                <a:latin typeface="Calibri"/>
                <a:ea typeface="Calibri"/>
                <a:cs typeface="Calibri"/>
                <a:sym typeface="Calibri"/>
              </a:rPr>
              <a:t> – When students quote an expert or use the credibility or status of a source to support their claims. </a:t>
            </a:r>
          </a:p>
          <a:p>
            <a:pPr indent="-50800" lvl="0" marL="228600" marR="0" rtl="0" algn="l">
              <a:lnSpc>
                <a:spcPct val="90000"/>
              </a:lnSpc>
              <a:spcBef>
                <a:spcPts val="1000"/>
              </a:spcBef>
              <a:buClr>
                <a:schemeClr val="dk1"/>
              </a:buClr>
              <a:buFont typeface="Calibri"/>
              <a:buNone/>
            </a:pPr>
            <a:r>
              <a:t/>
            </a:r>
            <a:endParaRPr b="0" baseline="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buClr>
                <a:schemeClr val="dk1"/>
              </a:buClr>
              <a:buFont typeface="Calibri"/>
              <a:buNone/>
            </a:pPr>
            <a:r>
              <a:t/>
            </a:r>
            <a:endParaRPr b="0" baseline="0" i="0" sz="2800" u="none" cap="none" strike="noStrike">
              <a:solidFill>
                <a:schemeClr val="dk1"/>
              </a:solidFill>
              <a:latin typeface="Calibri"/>
              <a:ea typeface="Calibri"/>
              <a:cs typeface="Calibri"/>
              <a:sym typeface="Calibri"/>
            </a:endParaRPr>
          </a:p>
        </p:txBody>
      </p:sp>
      <p:sp>
        <p:nvSpPr>
          <p:cNvPr id="206" name="Shape 206"/>
          <p:cNvSpPr txBox="1"/>
          <p:nvPr>
            <p:ph idx="11" type="ftr"/>
          </p:nvPr>
        </p:nvSpPr>
        <p:spPr>
          <a:xfrm>
            <a:off x="4038600" y="6356350"/>
            <a:ext cx="41148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baseline="0" i="0" lang="en-US" sz="1200" u="none" cap="none" strike="noStrike">
                <a:solidFill>
                  <a:srgbClr val="888888"/>
                </a:solidFill>
                <a:latin typeface="Calibri"/>
                <a:ea typeface="Calibri"/>
                <a:cs typeface="Calibri"/>
                <a:sym typeface="Calibri"/>
              </a:rPr>
              <a:t>Leeanne Bordelon, NSU Writing Project, 2014</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 name="Shape 210"/>
        <p:cNvGrpSpPr/>
        <p:nvPr/>
      </p:nvGrpSpPr>
      <p:grpSpPr>
        <a:xfrm>
          <a:off x="0" y="0"/>
          <a:ext cx="0" cy="0"/>
          <a:chOff x="0" y="0"/>
          <a:chExt cx="0" cy="0"/>
        </a:xfrm>
      </p:grpSpPr>
      <p:sp>
        <p:nvSpPr>
          <p:cNvPr id="211" name="Shape 211"/>
          <p:cNvSpPr txBox="1"/>
          <p:nvPr>
            <p:ph type="title"/>
          </p:nvPr>
        </p:nvSpPr>
        <p:spPr>
          <a:xfrm>
            <a:off x="3463635" y="365125"/>
            <a:ext cx="7890164"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4400" u="none" cap="none" strike="noStrike">
                <a:solidFill>
                  <a:schemeClr val="dk1"/>
                </a:solidFill>
                <a:latin typeface="Calibri"/>
                <a:ea typeface="Calibri"/>
                <a:cs typeface="Calibri"/>
                <a:sym typeface="Calibri"/>
              </a:rPr>
              <a:t>What Authorizing Looks Like</a:t>
            </a:r>
          </a:p>
        </p:txBody>
      </p:sp>
      <p:sp>
        <p:nvSpPr>
          <p:cNvPr id="212" name="Shape 212"/>
          <p:cNvSpPr txBox="1"/>
          <p:nvPr>
            <p:ph idx="1" type="body"/>
          </p:nvPr>
        </p:nvSpPr>
        <p:spPr>
          <a:xfrm>
            <a:off x="3463635" y="1551708"/>
            <a:ext cx="7204364" cy="462525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2800" u="none" cap="none" strike="noStrike">
                <a:solidFill>
                  <a:schemeClr val="dk1"/>
                </a:solidFill>
                <a:latin typeface="Calibri"/>
                <a:ea typeface="Calibri"/>
                <a:cs typeface="Calibri"/>
                <a:sym typeface="Calibri"/>
              </a:rPr>
              <a:t>Language that names the particular expertise, credibility, and/or status of an author or source, as in these examples:</a:t>
            </a:r>
          </a:p>
          <a:p>
            <a:pPr indent="0" lvl="0" marL="0" marR="0" rtl="0" algn="l">
              <a:lnSpc>
                <a:spcPct val="80000"/>
              </a:lnSpc>
              <a:spcBef>
                <a:spcPts val="1000"/>
              </a:spcBef>
              <a:buClr>
                <a:schemeClr val="dk1"/>
              </a:buClr>
              <a:buFont typeface="Calibri"/>
              <a:buNone/>
            </a:pPr>
            <a:r>
              <a:t/>
            </a:r>
            <a:endParaRPr b="0" baseline="0" i="0" sz="2800" u="none" cap="none" strike="noStrike">
              <a:solidFill>
                <a:schemeClr val="dk1"/>
              </a:solidFill>
              <a:latin typeface="Calibri"/>
              <a:ea typeface="Calibri"/>
              <a:cs typeface="Calibri"/>
              <a:sym typeface="Calibri"/>
            </a:endParaRPr>
          </a:p>
          <a:p>
            <a:pPr indent="0" lvl="0" marL="0" marR="0" rtl="0" algn="l">
              <a:lnSpc>
                <a:spcPct val="80000"/>
              </a:lnSpc>
              <a:spcBef>
                <a:spcPts val="1000"/>
              </a:spcBef>
              <a:buClr>
                <a:schemeClr val="dk1"/>
              </a:buClr>
              <a:buSzPct val="25000"/>
              <a:buFont typeface="Calibri"/>
              <a:buNone/>
            </a:pPr>
            <a:r>
              <a:rPr b="0" baseline="0" i="0" lang="en-US" sz="2800" u="none" cap="none" strike="noStrike">
                <a:solidFill>
                  <a:schemeClr val="dk1"/>
                </a:solidFill>
                <a:latin typeface="Calibri"/>
                <a:ea typeface="Calibri"/>
                <a:cs typeface="Calibri"/>
                <a:sym typeface="Calibri"/>
              </a:rPr>
              <a:t>Joseph Bauxbaum, a researcher at the Mount Sinai School of Medicine, found …</a:t>
            </a:r>
          </a:p>
          <a:p>
            <a:pPr indent="0" lvl="0" marL="0" marR="0" rtl="0" algn="l">
              <a:lnSpc>
                <a:spcPct val="80000"/>
              </a:lnSpc>
              <a:spcBef>
                <a:spcPts val="1000"/>
              </a:spcBef>
              <a:buClr>
                <a:schemeClr val="dk1"/>
              </a:buClr>
              <a:buSzPct val="25000"/>
              <a:buFont typeface="Calibri"/>
              <a:buNone/>
            </a:pPr>
            <a:r>
              <a:rPr b="0" baseline="0" i="0" lang="en-US" sz="2800" u="none" cap="none" strike="noStrike">
                <a:solidFill>
                  <a:schemeClr val="dk1"/>
                </a:solidFill>
                <a:latin typeface="Calibri"/>
                <a:ea typeface="Calibri"/>
                <a:cs typeface="Calibri"/>
                <a:sym typeface="Calibri"/>
              </a:rPr>
              <a:t>… , according to Susan Smith, principal of a school which encourages student cell phone use.</a:t>
            </a:r>
          </a:p>
          <a:p>
            <a:pPr indent="0" lvl="0" marL="0" marR="0" rtl="0" algn="l">
              <a:lnSpc>
                <a:spcPct val="80000"/>
              </a:lnSpc>
              <a:spcBef>
                <a:spcPts val="1000"/>
              </a:spcBef>
              <a:buClr>
                <a:schemeClr val="dk1"/>
              </a:buClr>
              <a:buSzPct val="25000"/>
              <a:buFont typeface="Calibri"/>
              <a:buNone/>
            </a:pPr>
            <a:r>
              <a:rPr b="0" baseline="0" i="0" lang="en-US" sz="2800" u="none" cap="none" strike="noStrike">
                <a:solidFill>
                  <a:schemeClr val="dk1"/>
                </a:solidFill>
                <a:latin typeface="Calibri"/>
                <a:ea typeface="Calibri"/>
                <a:cs typeface="Calibri"/>
                <a:sym typeface="Calibri"/>
              </a:rPr>
              <a:t>A study conducted by the Gulf Coast Center for Law &amp; Policy Center revealed that …</a:t>
            </a:r>
          </a:p>
          <a:p>
            <a:pPr indent="0" lvl="0" marL="0" marR="0" rtl="0" algn="l">
              <a:lnSpc>
                <a:spcPct val="80000"/>
              </a:lnSpc>
              <a:spcBef>
                <a:spcPts val="1000"/>
              </a:spcBef>
              <a:buClr>
                <a:schemeClr val="dk1"/>
              </a:buClr>
              <a:buFont typeface="Calibri"/>
              <a:buNone/>
            </a:pPr>
            <a:r>
              <a:t/>
            </a:r>
            <a:endParaRPr b="0" baseline="0" i="0" sz="2800" u="none" cap="none" strike="noStrike">
              <a:solidFill>
                <a:schemeClr val="dk1"/>
              </a:solidFill>
              <a:latin typeface="Calibri"/>
              <a:ea typeface="Calibri"/>
              <a:cs typeface="Calibri"/>
              <a:sym typeface="Calibri"/>
            </a:endParaRPr>
          </a:p>
          <a:p>
            <a:pPr indent="0" lvl="0" marL="0" marR="0" rtl="0" algn="l">
              <a:lnSpc>
                <a:spcPct val="80000"/>
              </a:lnSpc>
              <a:spcBef>
                <a:spcPts val="1000"/>
              </a:spcBef>
              <a:buClr>
                <a:schemeClr val="dk1"/>
              </a:buClr>
              <a:buFont typeface="Calibri"/>
              <a:buNone/>
            </a:pPr>
            <a:r>
              <a:t/>
            </a:r>
            <a:endParaRPr b="0" baseline="0" i="0" sz="2800" u="none" cap="none" strike="noStrike">
              <a:solidFill>
                <a:schemeClr val="dk1"/>
              </a:solidFill>
              <a:latin typeface="Calibri"/>
              <a:ea typeface="Calibri"/>
              <a:cs typeface="Calibri"/>
              <a:sym typeface="Calibri"/>
            </a:endParaRPr>
          </a:p>
          <a:p>
            <a:pPr indent="0" lvl="0" marL="0" marR="0" rtl="0" algn="l">
              <a:lnSpc>
                <a:spcPct val="80000"/>
              </a:lnSpc>
              <a:spcBef>
                <a:spcPts val="1000"/>
              </a:spcBef>
              <a:buClr>
                <a:schemeClr val="dk1"/>
              </a:buClr>
              <a:buFont typeface="Calibri"/>
              <a:buNone/>
            </a:pPr>
            <a:r>
              <a:t/>
            </a:r>
            <a:endParaRPr b="0" baseline="0" i="0" sz="2600" u="none" cap="none" strike="noStrike">
              <a:solidFill>
                <a:schemeClr val="dk1"/>
              </a:solidFill>
              <a:latin typeface="Calibri"/>
              <a:ea typeface="Calibri"/>
              <a:cs typeface="Calibri"/>
              <a:sym typeface="Calibri"/>
            </a:endParaRPr>
          </a:p>
          <a:p>
            <a:pPr indent="0" lvl="0" marL="0" marR="0" rtl="0" algn="l">
              <a:lnSpc>
                <a:spcPct val="80000"/>
              </a:lnSpc>
              <a:spcBef>
                <a:spcPts val="1000"/>
              </a:spcBef>
              <a:buClr>
                <a:schemeClr val="dk1"/>
              </a:buClr>
              <a:buFont typeface="Calibri"/>
              <a:buNone/>
            </a:pPr>
            <a:r>
              <a:t/>
            </a:r>
            <a:endParaRPr b="0" baseline="0" i="0" sz="2600" u="none" cap="none" strike="noStrike">
              <a:solidFill>
                <a:schemeClr val="dk1"/>
              </a:solidFill>
              <a:latin typeface="Calibri"/>
              <a:ea typeface="Calibri"/>
              <a:cs typeface="Calibri"/>
              <a:sym typeface="Calibri"/>
            </a:endParaRPr>
          </a:p>
        </p:txBody>
      </p:sp>
      <p:sp>
        <p:nvSpPr>
          <p:cNvPr id="213" name="Shape 213"/>
          <p:cNvSpPr txBox="1"/>
          <p:nvPr>
            <p:ph idx="11" type="ftr"/>
          </p:nvPr>
        </p:nvSpPr>
        <p:spPr>
          <a:xfrm>
            <a:off x="4038600" y="6356350"/>
            <a:ext cx="41148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baseline="0" i="0" lang="en-US" sz="1200" u="none" cap="none" strike="noStrike">
                <a:solidFill>
                  <a:srgbClr val="888888"/>
                </a:solidFill>
                <a:latin typeface="Calibri"/>
                <a:ea typeface="Calibri"/>
                <a:cs typeface="Calibri"/>
                <a:sym typeface="Calibri"/>
              </a:rPr>
              <a:t>Leeanne Bordelon, NSU Writing Project, 2014</a:t>
            </a:r>
          </a:p>
        </p:txBody>
      </p:sp>
      <p:pic>
        <p:nvPicPr>
          <p:cNvPr id="214" name="Shape 214"/>
          <p:cNvPicPr preferRelativeResize="0"/>
          <p:nvPr/>
        </p:nvPicPr>
        <p:blipFill rotWithShape="1">
          <a:blip r:embed="rId3">
            <a:alphaModFix/>
          </a:blip>
          <a:srcRect b="0" l="0" r="0" t="0"/>
          <a:stretch/>
        </p:blipFill>
        <p:spPr>
          <a:xfrm>
            <a:off x="394797" y="912200"/>
            <a:ext cx="2694766" cy="2021075"/>
          </a:xfrm>
          <a:prstGeom prst="rect">
            <a:avLst/>
          </a:prstGeom>
          <a:noFill/>
          <a:ln cap="flat" cmpd="sng" w="120650">
            <a:solidFill>
              <a:schemeClr val="dk1"/>
            </a:solidFill>
            <a:prstDash val="solid"/>
            <a:round/>
            <a:headEnd len="med" w="med" type="none"/>
            <a:tailEnd len="med" w="med" type="none"/>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x="0" y="0"/>
          <a:ext cx="0" cy="0"/>
          <a:chOff x="0" y="0"/>
          <a:chExt cx="0" cy="0"/>
        </a:xfrm>
      </p:grpSpPr>
      <p:sp>
        <p:nvSpPr>
          <p:cNvPr id="219" name="Shape 219"/>
          <p:cNvSpPr txBox="1"/>
          <p:nvPr>
            <p:ph type="title"/>
          </p:nvPr>
        </p:nvSpPr>
        <p:spPr>
          <a:xfrm>
            <a:off x="443343" y="500062"/>
            <a:ext cx="10375883"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4400" u="none" cap="none" strike="noStrike">
                <a:solidFill>
                  <a:schemeClr val="dk1"/>
                </a:solidFill>
                <a:latin typeface="Calibri"/>
                <a:ea typeface="Calibri"/>
                <a:cs typeface="Calibri"/>
                <a:sym typeface="Calibri"/>
              </a:rPr>
              <a:t>Forwarding Moves </a:t>
            </a:r>
          </a:p>
        </p:txBody>
      </p:sp>
      <p:sp>
        <p:nvSpPr>
          <p:cNvPr id="220" name="Shape 220"/>
          <p:cNvSpPr txBox="1"/>
          <p:nvPr/>
        </p:nvSpPr>
        <p:spPr>
          <a:xfrm>
            <a:off x="443345" y="1994436"/>
            <a:ext cx="4977406" cy="4351338"/>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3600" u="none" cap="none" strike="noStrike">
                <a:solidFill>
                  <a:schemeClr val="dk1"/>
                </a:solidFill>
                <a:latin typeface="Calibri"/>
                <a:ea typeface="Calibri"/>
                <a:cs typeface="Calibri"/>
                <a:sym typeface="Calibri"/>
              </a:rPr>
              <a:t>Extending </a:t>
            </a:r>
            <a:r>
              <a:rPr b="0" baseline="0" i="0" lang="en-US" sz="3600" u="none" cap="none" strike="noStrike">
                <a:solidFill>
                  <a:schemeClr val="dk1"/>
                </a:solidFill>
                <a:latin typeface="Calibri"/>
                <a:ea typeface="Calibri"/>
                <a:cs typeface="Calibri"/>
                <a:sym typeface="Calibri"/>
              </a:rPr>
              <a:t>– When students put their own “spin” on terms and ideas they take from other texts. </a:t>
            </a:r>
          </a:p>
          <a:p>
            <a:pPr indent="-50800" lvl="0" marL="228600" marR="0" rtl="0" algn="l">
              <a:lnSpc>
                <a:spcPct val="90000"/>
              </a:lnSpc>
              <a:spcBef>
                <a:spcPts val="1000"/>
              </a:spcBef>
              <a:buClr>
                <a:schemeClr val="dk1"/>
              </a:buClr>
              <a:buFont typeface="Calibri"/>
              <a:buNone/>
            </a:pPr>
            <a:r>
              <a:t/>
            </a:r>
            <a:endParaRPr b="0" baseline="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buClr>
                <a:schemeClr val="dk1"/>
              </a:buClr>
              <a:buFont typeface="Calibri"/>
              <a:buNone/>
            </a:pPr>
            <a:r>
              <a:t/>
            </a:r>
            <a:endParaRPr b="0" baseline="0" i="0" sz="2800" u="none" cap="none" strike="noStrike">
              <a:solidFill>
                <a:schemeClr val="dk1"/>
              </a:solidFill>
              <a:latin typeface="Calibri"/>
              <a:ea typeface="Calibri"/>
              <a:cs typeface="Calibri"/>
              <a:sym typeface="Calibri"/>
            </a:endParaRPr>
          </a:p>
        </p:txBody>
      </p:sp>
      <p:pic>
        <p:nvPicPr>
          <p:cNvPr id="221" name="Shape 221"/>
          <p:cNvPicPr preferRelativeResize="0"/>
          <p:nvPr/>
        </p:nvPicPr>
        <p:blipFill rotWithShape="1">
          <a:blip r:embed="rId3">
            <a:alphaModFix/>
          </a:blip>
          <a:srcRect b="0" l="0" r="0" t="0"/>
          <a:stretch/>
        </p:blipFill>
        <p:spPr>
          <a:xfrm>
            <a:off x="5612637" y="1825625"/>
            <a:ext cx="6330328" cy="3425248"/>
          </a:xfrm>
          <a:prstGeom prst="rect">
            <a:avLst/>
          </a:prstGeom>
          <a:noFill/>
          <a:ln cap="flat" cmpd="sng" w="104775">
            <a:solidFill>
              <a:schemeClr val="dk1"/>
            </a:solidFill>
            <a:prstDash val="solid"/>
            <a:round/>
            <a:headEnd len="med" w="med" type="none"/>
            <a:tailEnd len="med" w="med" type="none"/>
          </a:ln>
        </p:spPr>
      </p:pic>
      <p:sp>
        <p:nvSpPr>
          <p:cNvPr id="222" name="Shape 222"/>
          <p:cNvSpPr txBox="1"/>
          <p:nvPr>
            <p:ph idx="11" type="ftr"/>
          </p:nvPr>
        </p:nvSpPr>
        <p:spPr>
          <a:xfrm>
            <a:off x="4038600" y="6356350"/>
            <a:ext cx="41148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baseline="0" i="0" lang="en-US" sz="1200" u="none" cap="none" strike="noStrike">
                <a:solidFill>
                  <a:srgbClr val="888888"/>
                </a:solidFill>
                <a:latin typeface="Calibri"/>
                <a:ea typeface="Calibri"/>
                <a:cs typeface="Calibri"/>
                <a:sym typeface="Calibri"/>
              </a:rPr>
              <a:t>Leeanne Bordelon, NSU Writing Project, 2014</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6" name="Shape 226"/>
        <p:cNvGrpSpPr/>
        <p:nvPr/>
      </p:nvGrpSpPr>
      <p:grpSpPr>
        <a:xfrm>
          <a:off x="0" y="0"/>
          <a:ext cx="0" cy="0"/>
          <a:chOff x="0" y="0"/>
          <a:chExt cx="0" cy="0"/>
        </a:xfrm>
      </p:grpSpPr>
      <p:sp>
        <p:nvSpPr>
          <p:cNvPr id="227" name="Shape 227"/>
          <p:cNvSpPr txBox="1"/>
          <p:nvPr>
            <p:ph type="title"/>
          </p:nvPr>
        </p:nvSpPr>
        <p:spPr>
          <a:xfrm>
            <a:off x="860136" y="226145"/>
            <a:ext cx="7890164"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4400" u="none" cap="none" strike="noStrike">
                <a:solidFill>
                  <a:schemeClr val="dk1"/>
                </a:solidFill>
                <a:latin typeface="Calibri"/>
                <a:ea typeface="Calibri"/>
                <a:cs typeface="Calibri"/>
                <a:sym typeface="Calibri"/>
              </a:rPr>
              <a:t>What Extending Looks Like</a:t>
            </a:r>
          </a:p>
        </p:txBody>
      </p:sp>
      <p:sp>
        <p:nvSpPr>
          <p:cNvPr id="228" name="Shape 228"/>
          <p:cNvSpPr txBox="1"/>
          <p:nvPr>
            <p:ph idx="1" type="body"/>
          </p:nvPr>
        </p:nvSpPr>
        <p:spPr>
          <a:xfrm>
            <a:off x="860136" y="1268361"/>
            <a:ext cx="7204364" cy="1563328"/>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Clr>
                <a:schemeClr val="dk1"/>
              </a:buClr>
              <a:buSzPct val="25000"/>
              <a:buFont typeface="Calibri"/>
              <a:buNone/>
            </a:pPr>
            <a:r>
              <a:rPr b="1" baseline="0" i="0" lang="en-US" sz="3000" u="none" cap="none" strike="noStrike">
                <a:solidFill>
                  <a:schemeClr val="dk1"/>
                </a:solidFill>
                <a:latin typeface="Calibri"/>
                <a:ea typeface="Calibri"/>
                <a:cs typeface="Calibri"/>
                <a:sym typeface="Calibri"/>
              </a:rPr>
              <a:t>Language that reframes the text, adds another layer of interpretation, and/or drives it forward to new conclusions:</a:t>
            </a:r>
          </a:p>
          <a:p>
            <a:pPr indent="0" lvl="0" marL="0" marR="0" rtl="0" algn="l">
              <a:lnSpc>
                <a:spcPct val="90000"/>
              </a:lnSpc>
              <a:spcBef>
                <a:spcPts val="1000"/>
              </a:spcBef>
              <a:buClr>
                <a:schemeClr val="dk1"/>
              </a:buClr>
              <a:buFont typeface="Calibri"/>
              <a:buNone/>
            </a:pPr>
            <a:r>
              <a:t/>
            </a:r>
            <a:endParaRPr b="0" baseline="0" i="0" sz="3000" u="none" cap="none" strike="noStrike">
              <a:solidFill>
                <a:schemeClr val="dk1"/>
              </a:solidFill>
              <a:latin typeface="Calibri"/>
              <a:ea typeface="Calibri"/>
              <a:cs typeface="Calibri"/>
              <a:sym typeface="Calibri"/>
            </a:endParaRPr>
          </a:p>
          <a:p>
            <a:pPr indent="0" lvl="0" marL="0" marR="0" rtl="0" algn="l">
              <a:lnSpc>
                <a:spcPct val="90000"/>
              </a:lnSpc>
              <a:spcBef>
                <a:spcPts val="1000"/>
              </a:spcBef>
              <a:buClr>
                <a:schemeClr val="dk1"/>
              </a:buClr>
              <a:buFont typeface="Calibri"/>
              <a:buNone/>
            </a:pPr>
            <a:r>
              <a:t/>
            </a:r>
            <a:endParaRPr b="0" baseline="0" i="0" sz="2800" u="none" cap="none" strike="noStrike">
              <a:solidFill>
                <a:schemeClr val="dk1"/>
              </a:solidFill>
              <a:latin typeface="Calibri"/>
              <a:ea typeface="Calibri"/>
              <a:cs typeface="Calibri"/>
              <a:sym typeface="Calibri"/>
            </a:endParaRPr>
          </a:p>
        </p:txBody>
      </p:sp>
      <p:sp>
        <p:nvSpPr>
          <p:cNvPr id="229" name="Shape 229"/>
          <p:cNvSpPr txBox="1"/>
          <p:nvPr>
            <p:ph idx="11" type="ftr"/>
          </p:nvPr>
        </p:nvSpPr>
        <p:spPr>
          <a:xfrm>
            <a:off x="4038600" y="6356350"/>
            <a:ext cx="41148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baseline="0" i="0" lang="en-US" sz="1200" u="none" cap="none" strike="noStrike">
                <a:solidFill>
                  <a:srgbClr val="888888"/>
                </a:solidFill>
                <a:latin typeface="Calibri"/>
                <a:ea typeface="Calibri"/>
                <a:cs typeface="Calibri"/>
                <a:sym typeface="Calibri"/>
              </a:rPr>
              <a:t>Leeanne Bordelon, NSU Writing Project, 2014</a:t>
            </a:r>
          </a:p>
        </p:txBody>
      </p:sp>
      <p:pic>
        <p:nvPicPr>
          <p:cNvPr id="230" name="Shape 230"/>
          <p:cNvPicPr preferRelativeResize="0"/>
          <p:nvPr/>
        </p:nvPicPr>
        <p:blipFill rotWithShape="1">
          <a:blip r:embed="rId3">
            <a:alphaModFix/>
          </a:blip>
          <a:srcRect b="0" l="0" r="0" t="0"/>
          <a:stretch/>
        </p:blipFill>
        <p:spPr>
          <a:xfrm>
            <a:off x="8251535" y="648420"/>
            <a:ext cx="3338799" cy="1806575"/>
          </a:xfrm>
          <a:prstGeom prst="rect">
            <a:avLst/>
          </a:prstGeom>
          <a:noFill/>
          <a:ln cap="flat" cmpd="sng" w="104775">
            <a:solidFill>
              <a:schemeClr val="dk1"/>
            </a:solidFill>
            <a:prstDash val="solid"/>
            <a:round/>
            <a:headEnd len="med" w="med" type="none"/>
            <a:tailEnd len="med" w="med" type="none"/>
          </a:ln>
        </p:spPr>
      </p:pic>
      <p:sp>
        <p:nvSpPr>
          <p:cNvPr id="231" name="Shape 231"/>
          <p:cNvSpPr txBox="1"/>
          <p:nvPr/>
        </p:nvSpPr>
        <p:spPr>
          <a:xfrm>
            <a:off x="860136" y="3379732"/>
            <a:ext cx="10569866" cy="280076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2800" u="none" cap="none" strike="noStrike">
                <a:solidFill>
                  <a:schemeClr val="dk1"/>
                </a:solidFill>
                <a:latin typeface="Calibri"/>
                <a:ea typeface="Calibri"/>
                <a:cs typeface="Calibri"/>
                <a:sym typeface="Calibri"/>
              </a:rPr>
              <a:t>So now the latest victims of the Fear of Missing Out are the executives at Facebook themselves, whose dwindling market share is a result of greed and the failure to respond to the demands of a wired generation. </a:t>
            </a:r>
          </a:p>
          <a:p>
            <a:pPr indent="0" lvl="0" marL="0" marR="0" rtl="0" algn="l">
              <a:spcBef>
                <a:spcPts val="0"/>
              </a:spcBef>
              <a:buNone/>
            </a:pPr>
            <a:r>
              <a:t/>
            </a:r>
            <a:endParaRPr b="0" baseline="0" i="0" sz="28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baseline="0" i="0" sz="28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5" name="Shape 235"/>
        <p:cNvGrpSpPr/>
        <p:nvPr/>
      </p:nvGrpSpPr>
      <p:grpSpPr>
        <a:xfrm>
          <a:off x="0" y="0"/>
          <a:ext cx="0" cy="0"/>
          <a:chOff x="0" y="0"/>
          <a:chExt cx="0" cy="0"/>
        </a:xfrm>
      </p:grpSpPr>
      <p:sp>
        <p:nvSpPr>
          <p:cNvPr id="236" name="Shape 236"/>
          <p:cNvSpPr txBox="1"/>
          <p:nvPr>
            <p:ph type="title"/>
          </p:nvPr>
        </p:nvSpPr>
        <p:spPr>
          <a:xfrm>
            <a:off x="444304" y="485993"/>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4400" u="none" cap="none" strike="noStrike">
                <a:solidFill>
                  <a:schemeClr val="dk1"/>
                </a:solidFill>
                <a:latin typeface="Calibri"/>
                <a:ea typeface="Calibri"/>
                <a:cs typeface="Calibri"/>
                <a:sym typeface="Calibri"/>
              </a:rPr>
              <a:t>Countering Moves </a:t>
            </a:r>
          </a:p>
        </p:txBody>
      </p:sp>
      <p:sp>
        <p:nvSpPr>
          <p:cNvPr id="237" name="Shape 237"/>
          <p:cNvSpPr txBox="1"/>
          <p:nvPr/>
        </p:nvSpPr>
        <p:spPr>
          <a:xfrm>
            <a:off x="459612" y="1811557"/>
            <a:ext cx="5242493" cy="4351338"/>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Calibri"/>
              <a:buNone/>
            </a:pPr>
            <a:r>
              <a:rPr b="0" baseline="0" i="0" lang="en-US" sz="3600" u="none" cap="none" strike="noStrike">
                <a:solidFill>
                  <a:schemeClr val="dk1"/>
                </a:solidFill>
                <a:latin typeface="Calibri"/>
                <a:ea typeface="Calibri"/>
                <a:cs typeface="Calibri"/>
                <a:sym typeface="Calibri"/>
              </a:rPr>
              <a:t>When students “push back” against the text in some way. They might disagree with it, challenge something it says, or interpret it differently than the author does. </a:t>
            </a:r>
          </a:p>
          <a:p>
            <a:pPr indent="-50800" lvl="0" marL="228600" marR="0" rtl="0" algn="l">
              <a:lnSpc>
                <a:spcPct val="90000"/>
              </a:lnSpc>
              <a:spcBef>
                <a:spcPts val="1000"/>
              </a:spcBef>
              <a:buClr>
                <a:schemeClr val="dk1"/>
              </a:buClr>
              <a:buFont typeface="Calibri"/>
              <a:buNone/>
            </a:pPr>
            <a:r>
              <a:t/>
            </a:r>
            <a:endParaRPr b="0" baseline="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buClr>
                <a:schemeClr val="dk1"/>
              </a:buClr>
              <a:buFont typeface="Calibri"/>
              <a:buNone/>
            </a:pPr>
            <a:r>
              <a:t/>
            </a:r>
            <a:endParaRPr b="0" baseline="0" i="0" sz="2800" u="none" cap="none" strike="noStrike">
              <a:solidFill>
                <a:schemeClr val="dk1"/>
              </a:solidFill>
              <a:latin typeface="Calibri"/>
              <a:ea typeface="Calibri"/>
              <a:cs typeface="Calibri"/>
              <a:sym typeface="Calibri"/>
            </a:endParaRPr>
          </a:p>
        </p:txBody>
      </p:sp>
      <p:pic>
        <p:nvPicPr>
          <p:cNvPr id="238" name="Shape 238"/>
          <p:cNvPicPr preferRelativeResize="0"/>
          <p:nvPr/>
        </p:nvPicPr>
        <p:blipFill rotWithShape="1">
          <a:blip r:embed="rId3">
            <a:alphaModFix/>
          </a:blip>
          <a:srcRect b="0" l="0" r="0" t="0"/>
          <a:stretch/>
        </p:blipFill>
        <p:spPr>
          <a:xfrm>
            <a:off x="5997526" y="1627621"/>
            <a:ext cx="5791583" cy="4343688"/>
          </a:xfrm>
          <a:prstGeom prst="rect">
            <a:avLst/>
          </a:prstGeom>
          <a:noFill/>
          <a:ln cap="flat" cmpd="sng" w="107950">
            <a:solidFill>
              <a:schemeClr val="dk1"/>
            </a:solidFill>
            <a:prstDash val="solid"/>
            <a:round/>
            <a:headEnd len="med" w="med" type="none"/>
            <a:tailEnd len="med" w="med" type="none"/>
          </a:ln>
        </p:spPr>
      </p:pic>
      <p:sp>
        <p:nvSpPr>
          <p:cNvPr id="239" name="Shape 239"/>
          <p:cNvSpPr txBox="1"/>
          <p:nvPr>
            <p:ph idx="11" type="ftr"/>
          </p:nvPr>
        </p:nvSpPr>
        <p:spPr>
          <a:xfrm>
            <a:off x="4038600" y="6356350"/>
            <a:ext cx="41148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baseline="0" i="0" lang="en-US" sz="1200" u="none" cap="none" strike="noStrike">
                <a:solidFill>
                  <a:srgbClr val="888888"/>
                </a:solidFill>
                <a:latin typeface="Calibri"/>
                <a:ea typeface="Calibri"/>
                <a:cs typeface="Calibri"/>
                <a:sym typeface="Calibri"/>
              </a:rPr>
              <a:t>Leeanne Bordelon, NSU Writing Project, 2014</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chemeClr val="dk1"/>
              </a:buClr>
              <a:buSzPct val="25000"/>
              <a:buFont typeface="Calibri"/>
              <a:buNone/>
            </a:pPr>
            <a:r>
              <a:rPr b="1" baseline="0" i="0" lang="en-US" sz="4800" u="none" cap="none" strike="noStrike">
                <a:solidFill>
                  <a:schemeClr val="dk1"/>
                </a:solidFill>
                <a:latin typeface="Calibri"/>
                <a:ea typeface="Calibri"/>
                <a:cs typeface="Calibri"/>
                <a:sym typeface="Calibri"/>
              </a:rPr>
              <a:t>Argument Highway </a:t>
            </a:r>
          </a:p>
        </p:txBody>
      </p:sp>
      <p:sp>
        <p:nvSpPr>
          <p:cNvPr id="93" name="Shape 93"/>
          <p:cNvSpPr txBox="1"/>
          <p:nvPr>
            <p:ph idx="1" type="body"/>
          </p:nvPr>
        </p:nvSpPr>
        <p:spPr>
          <a:xfrm>
            <a:off x="4038600" y="1825625"/>
            <a:ext cx="6698673" cy="4351338"/>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buClr>
                <a:schemeClr val="dk1"/>
              </a:buClr>
              <a:buSzPct val="25000"/>
              <a:buFont typeface="Calibri"/>
              <a:buNone/>
            </a:pPr>
            <a:r>
              <a:rPr b="0" baseline="0" i="0" lang="en-US" sz="2800" u="none" cap="none" strike="noStrike">
                <a:solidFill>
                  <a:schemeClr val="dk1"/>
                </a:solidFill>
                <a:latin typeface="Calibri"/>
                <a:ea typeface="Calibri"/>
                <a:cs typeface="Calibri"/>
                <a:sym typeface="Calibri"/>
              </a:rPr>
              <a:t>An instructional metaphor based on </a:t>
            </a:r>
          </a:p>
          <a:p>
            <a:pPr indent="0" lvl="0" marL="0" marR="0" rtl="0" algn="ctr">
              <a:lnSpc>
                <a:spcPct val="90000"/>
              </a:lnSpc>
              <a:spcBef>
                <a:spcPts val="1000"/>
              </a:spcBef>
              <a:buClr>
                <a:schemeClr val="dk1"/>
              </a:buClr>
              <a:buSzPct val="25000"/>
              <a:buFont typeface="Calibri"/>
              <a:buNone/>
            </a:pPr>
            <a:r>
              <a:rPr b="1" baseline="0" i="1" lang="en-US" sz="2800" u="none" cap="none" strike="noStrike">
                <a:solidFill>
                  <a:schemeClr val="dk1"/>
                </a:solidFill>
                <a:latin typeface="Calibri"/>
                <a:ea typeface="Calibri"/>
                <a:cs typeface="Calibri"/>
                <a:sym typeface="Calibri"/>
              </a:rPr>
              <a:t>Rewriting: How to Do Things with Texts </a:t>
            </a:r>
          </a:p>
          <a:p>
            <a:pPr indent="0" lvl="0" marL="0" marR="0" rtl="0" algn="ctr">
              <a:lnSpc>
                <a:spcPct val="90000"/>
              </a:lnSpc>
              <a:spcBef>
                <a:spcPts val="1000"/>
              </a:spcBef>
              <a:buClr>
                <a:schemeClr val="dk1"/>
              </a:buClr>
              <a:buSzPct val="25000"/>
              <a:buFont typeface="Calibri"/>
              <a:buNone/>
            </a:pPr>
            <a:r>
              <a:rPr b="0" baseline="0" i="0" lang="en-US" sz="2800" u="none" cap="none" strike="noStrike">
                <a:solidFill>
                  <a:schemeClr val="dk1"/>
                </a:solidFill>
                <a:latin typeface="Calibri"/>
                <a:ea typeface="Calibri"/>
                <a:cs typeface="Calibri"/>
                <a:sym typeface="Calibri"/>
              </a:rPr>
              <a:t>by Joseph Harris </a:t>
            </a:r>
          </a:p>
          <a:p>
            <a:pPr indent="0" lvl="0" marL="0" marR="0" rtl="0" algn="ctr">
              <a:lnSpc>
                <a:spcPct val="90000"/>
              </a:lnSpc>
              <a:spcBef>
                <a:spcPts val="1000"/>
              </a:spcBef>
              <a:buClr>
                <a:schemeClr val="dk1"/>
              </a:buClr>
              <a:buFont typeface="Calibri"/>
              <a:buNone/>
            </a:pPr>
            <a:r>
              <a:t/>
            </a:r>
            <a:endParaRPr b="0" baseline="0" i="0" sz="2800" u="none" cap="none" strike="noStrike">
              <a:solidFill>
                <a:schemeClr val="dk1"/>
              </a:solidFill>
              <a:latin typeface="Calibri"/>
              <a:ea typeface="Calibri"/>
              <a:cs typeface="Calibri"/>
              <a:sym typeface="Calibri"/>
            </a:endParaRPr>
          </a:p>
          <a:p>
            <a:pPr indent="0" lvl="0" marL="0" marR="0" rtl="0" algn="ctr">
              <a:lnSpc>
                <a:spcPct val="90000"/>
              </a:lnSpc>
              <a:spcBef>
                <a:spcPts val="1000"/>
              </a:spcBef>
              <a:buClr>
                <a:schemeClr val="dk1"/>
              </a:buClr>
              <a:buFont typeface="Calibri"/>
              <a:buNone/>
            </a:pPr>
            <a:r>
              <a:t/>
            </a:r>
            <a:endParaRPr b="0" baseline="0" i="0" sz="2800" u="none" cap="none" strike="noStrike">
              <a:solidFill>
                <a:schemeClr val="dk1"/>
              </a:solidFill>
              <a:latin typeface="Calibri"/>
              <a:ea typeface="Calibri"/>
              <a:cs typeface="Calibri"/>
              <a:sym typeface="Calibri"/>
            </a:endParaRPr>
          </a:p>
          <a:p>
            <a:pPr indent="0" lvl="0" marL="0" marR="0" rtl="0" algn="ctr">
              <a:lnSpc>
                <a:spcPct val="90000"/>
              </a:lnSpc>
              <a:spcBef>
                <a:spcPts val="1000"/>
              </a:spcBef>
              <a:buClr>
                <a:schemeClr val="dk1"/>
              </a:buClr>
              <a:buFont typeface="Calibri"/>
              <a:buNone/>
            </a:pPr>
            <a:r>
              <a:t/>
            </a:r>
            <a:endParaRPr b="0" baseline="0" i="0" sz="2800" u="none" cap="none" strike="noStrike">
              <a:solidFill>
                <a:schemeClr val="dk1"/>
              </a:solidFill>
              <a:latin typeface="Calibri"/>
              <a:ea typeface="Calibri"/>
              <a:cs typeface="Calibri"/>
              <a:sym typeface="Calibri"/>
            </a:endParaRPr>
          </a:p>
        </p:txBody>
      </p:sp>
      <p:sp>
        <p:nvSpPr>
          <p:cNvPr id="94" name="Shape 94"/>
          <p:cNvSpPr txBox="1"/>
          <p:nvPr>
            <p:ph idx="11" type="ftr"/>
          </p:nvPr>
        </p:nvSpPr>
        <p:spPr>
          <a:xfrm>
            <a:off x="4038600" y="6356350"/>
            <a:ext cx="41148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baseline="0" i="0" lang="en-US" sz="1200" u="none" cap="none" strike="noStrike">
                <a:solidFill>
                  <a:srgbClr val="888888"/>
                </a:solidFill>
                <a:latin typeface="Calibri"/>
                <a:ea typeface="Calibri"/>
                <a:cs typeface="Calibri"/>
                <a:sym typeface="Calibri"/>
              </a:rPr>
              <a:t>Leeanne Bordelon, NSU Writing Project, 2014</a:t>
            </a:r>
          </a:p>
        </p:txBody>
      </p:sp>
      <p:pic>
        <p:nvPicPr>
          <p:cNvPr id="95" name="Shape 95"/>
          <p:cNvPicPr preferRelativeResize="0"/>
          <p:nvPr/>
        </p:nvPicPr>
        <p:blipFill rotWithShape="1">
          <a:blip r:embed="rId3">
            <a:alphaModFix/>
          </a:blip>
          <a:srcRect b="0" l="0" r="0" t="0"/>
          <a:stretch/>
        </p:blipFill>
        <p:spPr>
          <a:xfrm>
            <a:off x="1004454" y="1899919"/>
            <a:ext cx="2899894" cy="4202746"/>
          </a:xfrm>
          <a:prstGeom prst="rect">
            <a:avLst/>
          </a:prstGeom>
          <a:noFill/>
          <a:ln>
            <a:noFill/>
          </a:ln>
        </p:spPr>
      </p:pic>
      <p:pic>
        <p:nvPicPr>
          <p:cNvPr id="96" name="Shape 96"/>
          <p:cNvPicPr preferRelativeResize="0"/>
          <p:nvPr/>
        </p:nvPicPr>
        <p:blipFill rotWithShape="1">
          <a:blip r:embed="rId4">
            <a:alphaModFix/>
          </a:blip>
          <a:srcRect b="0" l="0" r="0" t="0"/>
          <a:stretch/>
        </p:blipFill>
        <p:spPr>
          <a:xfrm>
            <a:off x="9393382" y="4165382"/>
            <a:ext cx="1960417" cy="2011580"/>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3" name="Shape 243"/>
        <p:cNvGrpSpPr/>
        <p:nvPr/>
      </p:nvGrpSpPr>
      <p:grpSpPr>
        <a:xfrm>
          <a:off x="0" y="0"/>
          <a:ext cx="0" cy="0"/>
          <a:chOff x="0" y="0"/>
          <a:chExt cx="0" cy="0"/>
        </a:xfrm>
      </p:grpSpPr>
      <p:sp>
        <p:nvSpPr>
          <p:cNvPr id="244" name="Shape 244"/>
          <p:cNvSpPr txBox="1"/>
          <p:nvPr>
            <p:ph type="title"/>
          </p:nvPr>
        </p:nvSpPr>
        <p:spPr>
          <a:xfrm>
            <a:off x="860136" y="226145"/>
            <a:ext cx="7890164"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4400" u="none" cap="none" strike="noStrike">
                <a:solidFill>
                  <a:schemeClr val="dk1"/>
                </a:solidFill>
                <a:latin typeface="Calibri"/>
                <a:ea typeface="Calibri"/>
                <a:cs typeface="Calibri"/>
                <a:sym typeface="Calibri"/>
              </a:rPr>
              <a:t>What Countering Looks Like</a:t>
            </a:r>
          </a:p>
        </p:txBody>
      </p:sp>
      <p:sp>
        <p:nvSpPr>
          <p:cNvPr id="245" name="Shape 245"/>
          <p:cNvSpPr txBox="1"/>
          <p:nvPr>
            <p:ph idx="1" type="body"/>
          </p:nvPr>
        </p:nvSpPr>
        <p:spPr>
          <a:xfrm>
            <a:off x="860136" y="1268361"/>
            <a:ext cx="7204364" cy="1563328"/>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Clr>
                <a:schemeClr val="dk1"/>
              </a:buClr>
              <a:buSzPct val="25000"/>
              <a:buFont typeface="Calibri"/>
              <a:buNone/>
            </a:pPr>
            <a:r>
              <a:rPr b="1" baseline="0" i="0" lang="en-US" sz="3000" u="none" cap="none" strike="noStrike">
                <a:solidFill>
                  <a:schemeClr val="dk1"/>
                </a:solidFill>
                <a:latin typeface="Calibri"/>
                <a:ea typeface="Calibri"/>
                <a:cs typeface="Calibri"/>
                <a:sym typeface="Calibri"/>
              </a:rPr>
              <a:t>Language that takes another approach, identifies hidden or absent arguments, or explains where an argument falls short. </a:t>
            </a:r>
          </a:p>
          <a:p>
            <a:pPr indent="0" lvl="0" marL="0" marR="0" rtl="0" algn="l">
              <a:lnSpc>
                <a:spcPct val="90000"/>
              </a:lnSpc>
              <a:spcBef>
                <a:spcPts val="1000"/>
              </a:spcBef>
              <a:buClr>
                <a:schemeClr val="dk1"/>
              </a:buClr>
              <a:buFont typeface="Calibri"/>
              <a:buNone/>
            </a:pPr>
            <a:r>
              <a:t/>
            </a:r>
            <a:endParaRPr b="0" baseline="0" i="0" sz="2800" u="none" cap="none" strike="noStrike">
              <a:solidFill>
                <a:schemeClr val="dk1"/>
              </a:solidFill>
              <a:latin typeface="Calibri"/>
              <a:ea typeface="Calibri"/>
              <a:cs typeface="Calibri"/>
              <a:sym typeface="Calibri"/>
            </a:endParaRPr>
          </a:p>
        </p:txBody>
      </p:sp>
      <p:sp>
        <p:nvSpPr>
          <p:cNvPr id="246" name="Shape 246"/>
          <p:cNvSpPr txBox="1"/>
          <p:nvPr>
            <p:ph idx="11" type="ftr"/>
          </p:nvPr>
        </p:nvSpPr>
        <p:spPr>
          <a:xfrm>
            <a:off x="4038600" y="6356350"/>
            <a:ext cx="41148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baseline="0" i="0" lang="en-US" sz="1200" u="none" cap="none" strike="noStrike">
                <a:solidFill>
                  <a:srgbClr val="888888"/>
                </a:solidFill>
                <a:latin typeface="Calibri"/>
                <a:ea typeface="Calibri"/>
                <a:cs typeface="Calibri"/>
                <a:sym typeface="Calibri"/>
              </a:rPr>
              <a:t>Leeanne Bordelon, NSU Writing Project, 2014</a:t>
            </a:r>
          </a:p>
        </p:txBody>
      </p:sp>
      <p:sp>
        <p:nvSpPr>
          <p:cNvPr id="247" name="Shape 247"/>
          <p:cNvSpPr txBox="1"/>
          <p:nvPr/>
        </p:nvSpPr>
        <p:spPr>
          <a:xfrm>
            <a:off x="860136" y="3438726"/>
            <a:ext cx="10569866" cy="4093427"/>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2800" u="none" cap="none" strike="noStrike">
                <a:solidFill>
                  <a:schemeClr val="dk1"/>
                </a:solidFill>
                <a:latin typeface="Calibri"/>
                <a:ea typeface="Calibri"/>
                <a:cs typeface="Calibri"/>
                <a:sym typeface="Calibri"/>
              </a:rPr>
              <a:t>What the author fails to consider is …</a:t>
            </a:r>
            <a:br>
              <a:rPr b="0" baseline="0" i="0" lang="en-US" sz="2800" u="none" cap="none" strike="noStrike">
                <a:solidFill>
                  <a:schemeClr val="dk1"/>
                </a:solidFill>
                <a:latin typeface="Calibri"/>
                <a:ea typeface="Calibri"/>
                <a:cs typeface="Calibri"/>
                <a:sym typeface="Calibri"/>
              </a:rPr>
            </a:br>
            <a:r>
              <a:rPr b="0" baseline="0" i="0" lang="en-US" sz="2800" u="none" cap="none" strike="noStrike">
                <a:solidFill>
                  <a:schemeClr val="dk1"/>
                </a:solidFill>
                <a:latin typeface="Calibri"/>
                <a:ea typeface="Calibri"/>
                <a:cs typeface="Calibri"/>
                <a:sym typeface="Calibri"/>
              </a:rPr>
              <a:t>This is true, but …</a:t>
            </a:r>
          </a:p>
          <a:p>
            <a:pPr indent="0" lvl="0" marL="0" marR="0" rtl="0" algn="l">
              <a:spcBef>
                <a:spcPts val="0"/>
              </a:spcBef>
              <a:buSzPct val="25000"/>
              <a:buNone/>
            </a:pPr>
            <a:r>
              <a:rPr b="0" baseline="0" i="0" lang="en-US" sz="2800" u="none" cap="none" strike="noStrike">
                <a:solidFill>
                  <a:schemeClr val="dk1"/>
                </a:solidFill>
                <a:latin typeface="Calibri"/>
                <a:ea typeface="Calibri"/>
                <a:cs typeface="Calibri"/>
                <a:sym typeface="Calibri"/>
              </a:rPr>
              <a:t>The same thing can be said for …</a:t>
            </a:r>
          </a:p>
          <a:p>
            <a:pPr indent="0" lvl="0" marL="0" marR="0" rtl="0" algn="l">
              <a:spcBef>
                <a:spcPts val="0"/>
              </a:spcBef>
              <a:buSzPct val="25000"/>
              <a:buNone/>
            </a:pPr>
            <a:r>
              <a:rPr b="0" baseline="0" i="0" lang="en-US" sz="2800" u="none" cap="none" strike="noStrike">
                <a:solidFill>
                  <a:schemeClr val="dk1"/>
                </a:solidFill>
                <a:latin typeface="Calibri"/>
                <a:ea typeface="Calibri"/>
                <a:cs typeface="Calibri"/>
                <a:sym typeface="Calibri"/>
              </a:rPr>
              <a:t>The author doesn’t explain why ….</a:t>
            </a:r>
          </a:p>
          <a:p>
            <a:pPr indent="0" lvl="0" marL="0" marR="0" rtl="0" algn="l">
              <a:spcBef>
                <a:spcPts val="0"/>
              </a:spcBef>
              <a:buSzPct val="25000"/>
              <a:buNone/>
            </a:pPr>
            <a:r>
              <a:rPr b="0" baseline="0" i="0" lang="en-US" sz="2800" u="none" cap="none" strike="noStrike">
                <a:solidFill>
                  <a:schemeClr val="dk1"/>
                </a:solidFill>
                <a:latin typeface="Calibri"/>
                <a:ea typeface="Calibri"/>
                <a:cs typeface="Calibri"/>
                <a:sym typeface="Calibri"/>
              </a:rPr>
              <a:t>Another way to look at this is …</a:t>
            </a:r>
          </a:p>
          <a:p>
            <a:pPr indent="0" lvl="0" marL="0" marR="0" rtl="0" algn="l">
              <a:spcBef>
                <a:spcPts val="0"/>
              </a:spcBef>
              <a:buSzPct val="25000"/>
              <a:buNone/>
            </a:pPr>
            <a:r>
              <a:rPr b="0" baseline="0" i="0" lang="en-US" sz="2800" u="none" cap="none" strike="noStrike">
                <a:solidFill>
                  <a:schemeClr val="dk1"/>
                </a:solidFill>
                <a:latin typeface="Calibri"/>
                <a:ea typeface="Calibri"/>
                <a:cs typeface="Calibri"/>
                <a:sym typeface="Calibri"/>
              </a:rPr>
              <a:t>The study doesn’t explore the connections between …</a:t>
            </a:r>
          </a:p>
          <a:p>
            <a:pPr indent="0" lvl="0" marL="0" marR="0" rtl="0" algn="l">
              <a:spcBef>
                <a:spcPts val="0"/>
              </a:spcBef>
              <a:buNone/>
            </a:pPr>
            <a:r>
              <a:t/>
            </a:r>
            <a:endParaRPr b="0" baseline="0" i="0" sz="28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baseline="0" i="0" sz="28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baseline="0" i="0" lang="en-US" sz="1800" u="none" cap="none" strike="noStrike">
                <a:solidFill>
                  <a:schemeClr val="dk1"/>
                </a:solidFill>
                <a:latin typeface="Calibri"/>
                <a:ea typeface="Calibri"/>
                <a:cs typeface="Calibri"/>
                <a:sym typeface="Calibri"/>
              </a:rPr>
              <a:t> </a:t>
            </a:r>
          </a:p>
        </p:txBody>
      </p:sp>
      <p:pic>
        <p:nvPicPr>
          <p:cNvPr id="248" name="Shape 248"/>
          <p:cNvPicPr preferRelativeResize="0"/>
          <p:nvPr/>
        </p:nvPicPr>
        <p:blipFill rotWithShape="1">
          <a:blip r:embed="rId3">
            <a:alphaModFix/>
          </a:blip>
          <a:srcRect b="0" l="0" r="0" t="0"/>
          <a:stretch/>
        </p:blipFill>
        <p:spPr>
          <a:xfrm>
            <a:off x="8029878" y="515393"/>
            <a:ext cx="3690844" cy="2768133"/>
          </a:xfrm>
          <a:prstGeom prst="rect">
            <a:avLst/>
          </a:prstGeom>
          <a:noFill/>
          <a:ln cap="flat" cmpd="sng" w="107950">
            <a:solidFill>
              <a:schemeClr val="dk1"/>
            </a:solidFill>
            <a:prstDash val="solid"/>
            <a:round/>
            <a:headEnd len="med" w="med" type="none"/>
            <a:tailEnd len="med" w="med" type="none"/>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2" name="Shape 252"/>
        <p:cNvGrpSpPr/>
        <p:nvPr/>
      </p:nvGrpSpPr>
      <p:grpSpPr>
        <a:xfrm>
          <a:off x="0" y="0"/>
          <a:ext cx="0" cy="0"/>
          <a:chOff x="0" y="0"/>
          <a:chExt cx="0" cy="0"/>
        </a:xfrm>
      </p:grpSpPr>
      <p:sp>
        <p:nvSpPr>
          <p:cNvPr id="253" name="Shape 253"/>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chemeClr val="dk1"/>
              </a:buClr>
              <a:buSzPct val="25000"/>
              <a:buFont typeface="Calibri"/>
              <a:buNone/>
            </a:pPr>
            <a:r>
              <a:rPr b="1" baseline="0" i="0" lang="en-US" sz="4400" u="none" cap="none" strike="noStrike">
                <a:solidFill>
                  <a:schemeClr val="dk1"/>
                </a:solidFill>
                <a:latin typeface="Calibri"/>
                <a:ea typeface="Calibri"/>
                <a:cs typeface="Calibri"/>
                <a:sym typeface="Calibri"/>
              </a:rPr>
              <a:t>Works Cited </a:t>
            </a:r>
          </a:p>
        </p:txBody>
      </p:sp>
      <p:sp>
        <p:nvSpPr>
          <p:cNvPr id="254" name="Shape 254"/>
          <p:cNvSpPr txBox="1"/>
          <p:nvPr>
            <p:ph idx="1" type="body"/>
          </p:nvPr>
        </p:nvSpPr>
        <p:spPr>
          <a:xfrm>
            <a:off x="838200" y="1825625"/>
            <a:ext cx="10515599" cy="4351338"/>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Calibri"/>
              <a:buNone/>
            </a:pPr>
            <a:r>
              <a:rPr b="0" baseline="0" i="0" lang="en-US" sz="2800" u="none" cap="none" strike="noStrike">
                <a:solidFill>
                  <a:schemeClr val="dk1"/>
                </a:solidFill>
                <a:latin typeface="Calibri"/>
                <a:ea typeface="Calibri"/>
                <a:cs typeface="Calibri"/>
                <a:sym typeface="Calibri"/>
              </a:rPr>
              <a:t>Harris, Joseph. </a:t>
            </a:r>
            <a:r>
              <a:rPr b="0" baseline="0" i="1" lang="en-US" sz="2800" u="none" cap="none" strike="noStrike">
                <a:solidFill>
                  <a:schemeClr val="dk1"/>
                </a:solidFill>
                <a:latin typeface="Calibri"/>
                <a:ea typeface="Calibri"/>
                <a:cs typeface="Calibri"/>
                <a:sym typeface="Calibri"/>
              </a:rPr>
              <a:t>Rewriting: How to Do Things with Texts</a:t>
            </a:r>
            <a:r>
              <a:rPr b="0" baseline="0" i="0" lang="en-US" sz="2800" u="none" cap="none" strike="noStrike">
                <a:solidFill>
                  <a:schemeClr val="dk1"/>
                </a:solidFill>
                <a:latin typeface="Calibri"/>
                <a:ea typeface="Calibri"/>
                <a:cs typeface="Calibri"/>
                <a:sym typeface="Calibri"/>
              </a:rPr>
              <a:t>. Utah: Utah 	</a:t>
            </a:r>
          </a:p>
          <a:p>
            <a:pPr indent="0" lvl="0" marL="0" marR="0" rtl="0" algn="l">
              <a:lnSpc>
                <a:spcPct val="90000"/>
              </a:lnSpc>
              <a:spcBef>
                <a:spcPts val="1000"/>
              </a:spcBef>
              <a:buClr>
                <a:schemeClr val="dk1"/>
              </a:buClr>
              <a:buSzPct val="25000"/>
              <a:buFont typeface="Calibri"/>
              <a:buNone/>
            </a:pPr>
            <a:r>
              <a:rPr b="0" baseline="0" i="0" lang="en-US" sz="2800" u="none" cap="none" strike="noStrike">
                <a:solidFill>
                  <a:schemeClr val="dk1"/>
                </a:solidFill>
                <a:latin typeface="Calibri"/>
                <a:ea typeface="Calibri"/>
                <a:cs typeface="Calibri"/>
                <a:sym typeface="Calibri"/>
              </a:rPr>
              <a:t>	State University Press, 2006. Print.</a:t>
            </a:r>
          </a:p>
          <a:p>
            <a:pPr indent="0" lvl="0" marL="0" marR="0" rtl="0" algn="l">
              <a:lnSpc>
                <a:spcPct val="90000"/>
              </a:lnSpc>
              <a:spcBef>
                <a:spcPts val="1000"/>
              </a:spcBef>
              <a:buClr>
                <a:schemeClr val="dk1"/>
              </a:buClr>
              <a:buFont typeface="Calibri"/>
              <a:buNone/>
            </a:pPr>
            <a:r>
              <a:t/>
            </a:r>
            <a:endParaRPr b="0" baseline="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buClr>
                <a:schemeClr val="dk1"/>
              </a:buClr>
              <a:buSzPct val="25000"/>
              <a:buFont typeface="Calibri"/>
              <a:buNone/>
            </a:pPr>
            <a:r>
              <a:rPr b="0" baseline="0" i="0" lang="en-US" sz="2800" u="none" cap="none" strike="noStrike">
                <a:solidFill>
                  <a:schemeClr val="dk1"/>
                </a:solidFill>
                <a:latin typeface="Calibri"/>
                <a:ea typeface="Calibri"/>
                <a:cs typeface="Calibri"/>
                <a:sym typeface="Calibri"/>
              </a:rPr>
              <a:t>Graff, Gerald and Cathy Birkinstein. </a:t>
            </a:r>
            <a:r>
              <a:rPr b="0" baseline="0" i="1" lang="en-US" sz="2800" u="none" cap="none" strike="noStrike">
                <a:solidFill>
                  <a:schemeClr val="dk1"/>
                </a:solidFill>
                <a:latin typeface="Calibri"/>
                <a:ea typeface="Calibri"/>
                <a:cs typeface="Calibri"/>
                <a:sym typeface="Calibri"/>
              </a:rPr>
              <a:t>They Say I Say: The Moves that 	</a:t>
            </a:r>
          </a:p>
          <a:p>
            <a:pPr indent="0" lvl="0" marL="0" marR="0" rtl="0" algn="l">
              <a:lnSpc>
                <a:spcPct val="90000"/>
              </a:lnSpc>
              <a:spcBef>
                <a:spcPts val="1000"/>
              </a:spcBef>
              <a:buClr>
                <a:schemeClr val="dk1"/>
              </a:buClr>
              <a:buSzPct val="25000"/>
              <a:buFont typeface="Calibri"/>
              <a:buNone/>
            </a:pPr>
            <a:r>
              <a:rPr b="0" baseline="0" i="1" lang="en-US" sz="2800" u="none" cap="none" strike="noStrike">
                <a:solidFill>
                  <a:schemeClr val="dk1"/>
                </a:solidFill>
                <a:latin typeface="Calibri"/>
                <a:ea typeface="Calibri"/>
                <a:cs typeface="Calibri"/>
                <a:sym typeface="Calibri"/>
              </a:rPr>
              <a:t>	Matter in Academic Writing</a:t>
            </a:r>
            <a:r>
              <a:rPr b="0" baseline="0" i="0" lang="en-US" sz="2800" u="none" cap="none" strike="noStrike">
                <a:solidFill>
                  <a:schemeClr val="dk1"/>
                </a:solidFill>
                <a:latin typeface="Calibri"/>
                <a:ea typeface="Calibri"/>
                <a:cs typeface="Calibri"/>
                <a:sym typeface="Calibri"/>
              </a:rPr>
              <a:t>. 2</a:t>
            </a:r>
            <a:r>
              <a:rPr b="0" baseline="30000" i="0" lang="en-US" sz="2800" u="none" cap="none" strike="noStrike">
                <a:solidFill>
                  <a:schemeClr val="dk1"/>
                </a:solidFill>
                <a:latin typeface="Calibri"/>
                <a:ea typeface="Calibri"/>
                <a:cs typeface="Calibri"/>
                <a:sym typeface="Calibri"/>
              </a:rPr>
              <a:t>nd</a:t>
            </a:r>
            <a:r>
              <a:rPr b="0" baseline="0" i="0" lang="en-US" sz="2800" u="none" cap="none" strike="noStrike">
                <a:solidFill>
                  <a:schemeClr val="dk1"/>
                </a:solidFill>
                <a:latin typeface="Calibri"/>
                <a:ea typeface="Calibri"/>
                <a:cs typeface="Calibri"/>
                <a:sym typeface="Calibri"/>
              </a:rPr>
              <a:t> ed. New York: W.W. Norton &amp; 	</a:t>
            </a:r>
          </a:p>
          <a:p>
            <a:pPr indent="0" lvl="0" marL="0" marR="0" rtl="0" algn="l">
              <a:lnSpc>
                <a:spcPct val="90000"/>
              </a:lnSpc>
              <a:spcBef>
                <a:spcPts val="1000"/>
              </a:spcBef>
              <a:buClr>
                <a:schemeClr val="dk1"/>
              </a:buClr>
              <a:buSzPct val="25000"/>
              <a:buFont typeface="Calibri"/>
              <a:buNone/>
            </a:pPr>
            <a:r>
              <a:rPr b="0" baseline="0" i="0" lang="en-US" sz="2800" u="none" cap="none" strike="noStrike">
                <a:solidFill>
                  <a:schemeClr val="dk1"/>
                </a:solidFill>
                <a:latin typeface="Calibri"/>
                <a:ea typeface="Calibri"/>
                <a:cs typeface="Calibri"/>
                <a:sym typeface="Calibri"/>
              </a:rPr>
              <a:t>	Company, 2009. Print. </a:t>
            </a:r>
          </a:p>
        </p:txBody>
      </p:sp>
      <p:sp>
        <p:nvSpPr>
          <p:cNvPr id="255" name="Shape 255"/>
          <p:cNvSpPr txBox="1"/>
          <p:nvPr>
            <p:ph idx="11" type="ftr"/>
          </p:nvPr>
        </p:nvSpPr>
        <p:spPr>
          <a:xfrm>
            <a:off x="4038600" y="6356350"/>
            <a:ext cx="41148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baseline="0" i="0" lang="en-US" sz="1200" u="none" cap="none" strike="noStrike">
                <a:solidFill>
                  <a:srgbClr val="888888"/>
                </a:solidFill>
                <a:latin typeface="Calibri"/>
                <a:ea typeface="Calibri"/>
                <a:cs typeface="Calibri"/>
                <a:sym typeface="Calibri"/>
              </a:rPr>
              <a:t>Leeanne Bordelon, NSU Writing Project, 2014</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9" name="Shape 259"/>
        <p:cNvGrpSpPr/>
        <p:nvPr/>
      </p:nvGrpSpPr>
      <p:grpSpPr>
        <a:xfrm>
          <a:off x="0" y="0"/>
          <a:ext cx="0" cy="0"/>
          <a:chOff x="0" y="0"/>
          <a:chExt cx="0" cy="0"/>
        </a:xfrm>
      </p:grpSpPr>
      <p:sp>
        <p:nvSpPr>
          <p:cNvPr id="260" name="Shape 260"/>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4400" u="none" cap="none" strike="noStrike">
                <a:solidFill>
                  <a:schemeClr val="dk1"/>
                </a:solidFill>
                <a:latin typeface="Calibri"/>
                <a:ea typeface="Calibri"/>
                <a:cs typeface="Calibri"/>
                <a:sym typeface="Calibri"/>
              </a:rPr>
              <a:t>Next Steps: Teaching the Moves with a Text Set</a:t>
            </a:r>
          </a:p>
        </p:txBody>
      </p:sp>
      <p:sp>
        <p:nvSpPr>
          <p:cNvPr id="261" name="Shape 261"/>
          <p:cNvSpPr txBox="1"/>
          <p:nvPr>
            <p:ph idx="1" type="body"/>
          </p:nvPr>
        </p:nvSpPr>
        <p:spPr>
          <a:xfrm>
            <a:off x="838200" y="1825625"/>
            <a:ext cx="10515599" cy="4351338"/>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Calibri"/>
              <a:buNone/>
            </a:pPr>
            <a:r>
              <a:rPr b="0" baseline="0" i="0" lang="en-US" sz="2600" u="none" cap="none" strike="noStrike">
                <a:solidFill>
                  <a:schemeClr val="dk1"/>
                </a:solidFill>
                <a:latin typeface="Calibri"/>
                <a:ea typeface="Calibri"/>
                <a:cs typeface="Calibri"/>
                <a:sym typeface="Calibri"/>
              </a:rPr>
              <a:t>1. “Northwestern Players Get Union Vote”</a:t>
            </a:r>
          </a:p>
          <a:p>
            <a:pPr indent="0" lvl="0" marL="0" marR="0" rtl="0" algn="l">
              <a:lnSpc>
                <a:spcPct val="90000"/>
              </a:lnSpc>
              <a:spcBef>
                <a:spcPts val="1000"/>
              </a:spcBef>
              <a:buClr>
                <a:schemeClr val="dk1"/>
              </a:buClr>
              <a:buSzPct val="25000"/>
              <a:buFont typeface="Calibri"/>
              <a:buNone/>
            </a:pPr>
            <a:r>
              <a:rPr b="0" baseline="0" i="0" lang="en-US" sz="2600" u="sng" cap="none" strike="noStrike">
                <a:solidFill>
                  <a:schemeClr val="hlink"/>
                </a:solidFill>
                <a:latin typeface="Calibri"/>
                <a:ea typeface="Calibri"/>
                <a:cs typeface="Calibri"/>
                <a:sym typeface="Calibri"/>
                <a:hlinkClick r:id="rId3"/>
              </a:rPr>
              <a:t>http://espn.go.com/college-football/story/_/id/10677763/northwestern-wildcats-football-players-win-bid-unionize</a:t>
            </a:r>
            <a:r>
              <a:rPr b="0" baseline="0" i="0" lang="en-US" sz="2600" u="none" cap="none" strike="noStrike">
                <a:solidFill>
                  <a:schemeClr val="dk1"/>
                </a:solidFill>
                <a:latin typeface="Calibri"/>
                <a:ea typeface="Calibri"/>
                <a:cs typeface="Calibri"/>
                <a:sym typeface="Calibri"/>
              </a:rPr>
              <a:t> </a:t>
            </a:r>
          </a:p>
          <a:p>
            <a:pPr indent="0" lvl="0" marL="0" marR="0" rtl="0" algn="l">
              <a:lnSpc>
                <a:spcPct val="90000"/>
              </a:lnSpc>
              <a:spcBef>
                <a:spcPts val="1000"/>
              </a:spcBef>
              <a:buClr>
                <a:schemeClr val="dk1"/>
              </a:buClr>
              <a:buSzPct val="25000"/>
              <a:buFont typeface="Calibri"/>
              <a:buNone/>
            </a:pPr>
            <a:r>
              <a:rPr b="0" baseline="0" i="0" lang="en-US" sz="2600" u="none" cap="none" strike="noStrike">
                <a:solidFill>
                  <a:schemeClr val="dk1"/>
                </a:solidFill>
                <a:latin typeface="Calibri"/>
                <a:ea typeface="Calibri"/>
                <a:cs typeface="Calibri"/>
                <a:sym typeface="Calibri"/>
              </a:rPr>
              <a:t>2. “Of Course Student Athletes are University Employees”</a:t>
            </a:r>
          </a:p>
          <a:p>
            <a:pPr indent="0" lvl="0" marL="0" marR="0" rtl="0" algn="l">
              <a:lnSpc>
                <a:spcPct val="90000"/>
              </a:lnSpc>
              <a:spcBef>
                <a:spcPts val="1000"/>
              </a:spcBef>
              <a:buClr>
                <a:schemeClr val="dk1"/>
              </a:buClr>
              <a:buSzPct val="25000"/>
              <a:buFont typeface="Calibri"/>
              <a:buNone/>
            </a:pPr>
            <a:r>
              <a:rPr b="0" baseline="0" i="0" lang="en-US" sz="2600" u="sng" cap="none" strike="noStrike">
                <a:solidFill>
                  <a:schemeClr val="hlink"/>
                </a:solidFill>
                <a:latin typeface="Calibri"/>
                <a:ea typeface="Calibri"/>
                <a:cs typeface="Calibri"/>
                <a:sym typeface="Calibri"/>
                <a:hlinkClick r:id="rId4"/>
              </a:rPr>
              <a:t>http://www.theatlantic.com/entertainment/archive/2014/04/of-course-student-athletes-are-university-employees/360065/</a:t>
            </a:r>
            <a:r>
              <a:rPr b="0" baseline="0" i="0" lang="en-US" sz="2600" u="none" cap="none" strike="noStrike">
                <a:solidFill>
                  <a:schemeClr val="dk1"/>
                </a:solidFill>
                <a:latin typeface="Calibri"/>
                <a:ea typeface="Calibri"/>
                <a:cs typeface="Calibri"/>
                <a:sym typeface="Calibri"/>
              </a:rPr>
              <a:t> </a:t>
            </a:r>
          </a:p>
          <a:p>
            <a:pPr indent="0" lvl="0" marL="0" marR="0" rtl="0" algn="l">
              <a:lnSpc>
                <a:spcPct val="90000"/>
              </a:lnSpc>
              <a:spcBef>
                <a:spcPts val="1000"/>
              </a:spcBef>
              <a:buClr>
                <a:schemeClr val="dk1"/>
              </a:buClr>
              <a:buSzPct val="25000"/>
              <a:buFont typeface="Calibri"/>
              <a:buNone/>
            </a:pPr>
            <a:r>
              <a:rPr b="0" baseline="0" i="0" lang="en-US" sz="2600" u="none" cap="none" strike="noStrike">
                <a:solidFill>
                  <a:schemeClr val="dk1"/>
                </a:solidFill>
                <a:latin typeface="Calibri"/>
                <a:ea typeface="Calibri"/>
                <a:cs typeface="Calibri"/>
                <a:sym typeface="Calibri"/>
              </a:rPr>
              <a:t>3. “Northwestern Labor Ruling: Paying College Athletes Should Not Be the Name of the Game” </a:t>
            </a:r>
            <a:r>
              <a:rPr b="0" baseline="0" i="0" lang="en-US" sz="2600" u="sng" cap="none" strike="noStrike">
                <a:solidFill>
                  <a:schemeClr val="hlink"/>
                </a:solidFill>
                <a:latin typeface="Calibri"/>
                <a:ea typeface="Calibri"/>
                <a:cs typeface="Calibri"/>
                <a:sym typeface="Calibri"/>
                <a:hlinkClick r:id="rId5"/>
              </a:rPr>
              <a:t>http://www.nydailynews.com/sports/college/bondy-paying-college-players-game-article-1.1736195</a:t>
            </a:r>
            <a:r>
              <a:rPr b="0" baseline="0" i="0" lang="en-US" sz="2600" u="none" cap="none" strike="noStrike">
                <a:solidFill>
                  <a:schemeClr val="dk1"/>
                </a:solidFill>
                <a:latin typeface="Calibri"/>
                <a:ea typeface="Calibri"/>
                <a:cs typeface="Calibri"/>
                <a:sym typeface="Calibri"/>
              </a:rPr>
              <a:t> </a:t>
            </a:r>
          </a:p>
          <a:p>
            <a:pPr indent="0" lvl="0" marL="0" marR="0" rtl="0" algn="l">
              <a:lnSpc>
                <a:spcPct val="90000"/>
              </a:lnSpc>
              <a:spcBef>
                <a:spcPts val="1000"/>
              </a:spcBef>
              <a:buClr>
                <a:schemeClr val="dk1"/>
              </a:buClr>
              <a:buFont typeface="Calibri"/>
              <a:buNone/>
            </a:pPr>
            <a:r>
              <a:t/>
            </a:r>
            <a:endParaRPr b="0" baseline="0" i="0" sz="2600" u="none" cap="none" strike="noStrike">
              <a:solidFill>
                <a:schemeClr val="dk1"/>
              </a:solidFill>
              <a:latin typeface="Calibri"/>
              <a:ea typeface="Calibri"/>
              <a:cs typeface="Calibri"/>
              <a:sym typeface="Calibri"/>
            </a:endParaRPr>
          </a:p>
        </p:txBody>
      </p:sp>
      <p:sp>
        <p:nvSpPr>
          <p:cNvPr id="262" name="Shape 262"/>
          <p:cNvSpPr txBox="1"/>
          <p:nvPr>
            <p:ph idx="11" type="ftr"/>
          </p:nvPr>
        </p:nvSpPr>
        <p:spPr>
          <a:xfrm>
            <a:off x="4038600" y="6356350"/>
            <a:ext cx="41148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baseline="0" i="0" lang="en-US" sz="1200" u="none" cap="none" strike="noStrike">
                <a:solidFill>
                  <a:srgbClr val="888888"/>
                </a:solidFill>
                <a:latin typeface="Calibri"/>
                <a:ea typeface="Calibri"/>
                <a:cs typeface="Calibri"/>
                <a:sym typeface="Calibri"/>
              </a:rPr>
              <a:t>Leeanne Bordelon, NSU Writing Project, 2014</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6" name="Shape 266"/>
        <p:cNvGrpSpPr/>
        <p:nvPr/>
      </p:nvGrpSpPr>
      <p:grpSpPr>
        <a:xfrm>
          <a:off x="0" y="0"/>
          <a:ext cx="0" cy="0"/>
          <a:chOff x="0" y="0"/>
          <a:chExt cx="0" cy="0"/>
        </a:xfrm>
      </p:grpSpPr>
      <p:sp>
        <p:nvSpPr>
          <p:cNvPr id="267" name="Shape 267"/>
          <p:cNvSpPr txBox="1"/>
          <p:nvPr>
            <p:ph type="title"/>
          </p:nvPr>
        </p:nvSpPr>
        <p:spPr>
          <a:xfrm>
            <a:off x="3851564" y="365125"/>
            <a:ext cx="7502235"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4400" u="none" cap="none" strike="noStrike">
                <a:solidFill>
                  <a:schemeClr val="dk1"/>
                </a:solidFill>
                <a:latin typeface="Calibri"/>
                <a:ea typeface="Calibri"/>
                <a:cs typeface="Calibri"/>
                <a:sym typeface="Calibri"/>
              </a:rPr>
              <a:t>Merging</a:t>
            </a:r>
            <a:r>
              <a:rPr b="0" baseline="0" i="0" lang="en-US" sz="4400" u="none" cap="none" strike="noStrike">
                <a:solidFill>
                  <a:schemeClr val="dk1"/>
                </a:solidFill>
                <a:latin typeface="Calibri"/>
                <a:ea typeface="Calibri"/>
                <a:cs typeface="Calibri"/>
                <a:sym typeface="Calibri"/>
              </a:rPr>
              <a:t> </a:t>
            </a:r>
          </a:p>
        </p:txBody>
      </p:sp>
      <p:sp>
        <p:nvSpPr>
          <p:cNvPr id="268" name="Shape 268"/>
          <p:cNvSpPr txBox="1"/>
          <p:nvPr>
            <p:ph idx="1" type="body"/>
          </p:nvPr>
        </p:nvSpPr>
        <p:spPr>
          <a:xfrm>
            <a:off x="3727621" y="1825625"/>
            <a:ext cx="7626178" cy="4351338"/>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Calibri"/>
              <a:buNone/>
            </a:pPr>
            <a:r>
              <a:rPr b="0" baseline="0" i="0" lang="en-US" sz="2800" u="none" cap="none" strike="noStrike">
                <a:solidFill>
                  <a:schemeClr val="dk1"/>
                </a:solidFill>
                <a:latin typeface="Calibri"/>
                <a:ea typeface="Calibri"/>
                <a:cs typeface="Calibri"/>
                <a:sym typeface="Calibri"/>
              </a:rPr>
              <a:t>Have students closely read and annotate each text, marking evidence – including and especially those statements:</a:t>
            </a:r>
          </a:p>
          <a:p>
            <a:pPr indent="0" lvl="0" marL="0" marR="0" rtl="0" algn="l">
              <a:lnSpc>
                <a:spcPct val="90000"/>
              </a:lnSpc>
              <a:spcBef>
                <a:spcPts val="1000"/>
              </a:spcBef>
              <a:buClr>
                <a:schemeClr val="dk1"/>
              </a:buClr>
              <a:buFont typeface="Calibri"/>
              <a:buNone/>
            </a:pPr>
            <a:r>
              <a:t/>
            </a:r>
            <a:endParaRPr b="0" baseline="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buClr>
                <a:schemeClr val="dk1"/>
              </a:buClr>
              <a:buSzPct val="100000"/>
              <a:buFont typeface="Calibri"/>
              <a:buChar char="•"/>
            </a:pPr>
            <a:r>
              <a:rPr b="0" baseline="0" i="0" lang="en-US" sz="2800" u="none" cap="none" strike="noStrike">
                <a:solidFill>
                  <a:schemeClr val="dk1"/>
                </a:solidFill>
                <a:latin typeface="Calibri"/>
                <a:ea typeface="Calibri"/>
                <a:cs typeface="Calibri"/>
                <a:sym typeface="Calibri"/>
              </a:rPr>
              <a:t>With which they agree and disagree</a:t>
            </a:r>
          </a:p>
          <a:p>
            <a:pPr indent="-228600" lvl="0" marL="228600" marR="0" rtl="0" algn="l">
              <a:lnSpc>
                <a:spcPct val="90000"/>
              </a:lnSpc>
              <a:spcBef>
                <a:spcPts val="1000"/>
              </a:spcBef>
              <a:buClr>
                <a:schemeClr val="dk1"/>
              </a:buClr>
              <a:buSzPct val="100000"/>
              <a:buFont typeface="Calibri"/>
              <a:buChar char="•"/>
            </a:pPr>
            <a:r>
              <a:rPr b="0" baseline="0" i="0" lang="en-US" sz="2800" u="none" cap="none" strike="noStrike">
                <a:solidFill>
                  <a:schemeClr val="dk1"/>
                </a:solidFill>
                <a:latin typeface="Calibri"/>
                <a:ea typeface="Calibri"/>
                <a:cs typeface="Calibri"/>
                <a:sym typeface="Calibri"/>
              </a:rPr>
              <a:t>That challenge their thinking </a:t>
            </a:r>
          </a:p>
          <a:p>
            <a:pPr indent="-228600" lvl="0" marL="228600" marR="0" rtl="0" algn="l">
              <a:lnSpc>
                <a:spcPct val="90000"/>
              </a:lnSpc>
              <a:spcBef>
                <a:spcPts val="1000"/>
              </a:spcBef>
              <a:buClr>
                <a:schemeClr val="dk1"/>
              </a:buClr>
              <a:buSzPct val="100000"/>
              <a:buFont typeface="Calibri"/>
              <a:buChar char="•"/>
            </a:pPr>
            <a:r>
              <a:rPr b="0" baseline="0" i="0" lang="en-US" sz="2800" u="none" cap="none" strike="noStrike">
                <a:solidFill>
                  <a:schemeClr val="dk1"/>
                </a:solidFill>
                <a:latin typeface="Calibri"/>
                <a:ea typeface="Calibri"/>
                <a:cs typeface="Calibri"/>
                <a:sym typeface="Calibri"/>
              </a:rPr>
              <a:t>That support what they already think</a:t>
            </a:r>
          </a:p>
          <a:p>
            <a:pPr indent="-228600" lvl="0" marL="228600" marR="0" rtl="0" algn="l">
              <a:lnSpc>
                <a:spcPct val="90000"/>
              </a:lnSpc>
              <a:spcBef>
                <a:spcPts val="1000"/>
              </a:spcBef>
              <a:buClr>
                <a:schemeClr val="dk1"/>
              </a:buClr>
              <a:buSzPct val="100000"/>
              <a:buFont typeface="Calibri"/>
              <a:buChar char="•"/>
            </a:pPr>
            <a:r>
              <a:rPr b="0" baseline="0" i="0" lang="en-US" sz="2800" u="none" cap="none" strike="noStrike">
                <a:solidFill>
                  <a:schemeClr val="dk1"/>
                </a:solidFill>
                <a:latin typeface="Calibri"/>
                <a:ea typeface="Calibri"/>
                <a:cs typeface="Calibri"/>
                <a:sym typeface="Calibri"/>
              </a:rPr>
              <a:t>That make them think of new/other ideas </a:t>
            </a:r>
          </a:p>
        </p:txBody>
      </p:sp>
      <p:sp>
        <p:nvSpPr>
          <p:cNvPr id="269" name="Shape 269"/>
          <p:cNvSpPr txBox="1"/>
          <p:nvPr>
            <p:ph idx="11" type="ftr"/>
          </p:nvPr>
        </p:nvSpPr>
        <p:spPr>
          <a:xfrm>
            <a:off x="4038600" y="6356350"/>
            <a:ext cx="41148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baseline="0" i="0" lang="en-US" sz="1200" u="none" cap="none" strike="noStrike">
                <a:solidFill>
                  <a:srgbClr val="888888"/>
                </a:solidFill>
                <a:latin typeface="Calibri"/>
                <a:ea typeface="Calibri"/>
                <a:cs typeface="Calibri"/>
                <a:sym typeface="Calibri"/>
              </a:rPr>
              <a:t>Leeanne Bordelon, NSU Writing Project, 2014</a:t>
            </a:r>
          </a:p>
        </p:txBody>
      </p:sp>
      <p:pic>
        <p:nvPicPr>
          <p:cNvPr id="270" name="Shape 270"/>
          <p:cNvPicPr preferRelativeResize="0"/>
          <p:nvPr/>
        </p:nvPicPr>
        <p:blipFill rotWithShape="1">
          <a:blip r:embed="rId3">
            <a:alphaModFix/>
          </a:blip>
          <a:srcRect b="0" l="0" r="0" t="0"/>
          <a:stretch/>
        </p:blipFill>
        <p:spPr>
          <a:xfrm rot="498690">
            <a:off x="965860" y="365125"/>
            <a:ext cx="2520001" cy="3528001"/>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4" name="Shape 274"/>
        <p:cNvGrpSpPr/>
        <p:nvPr/>
      </p:nvGrpSpPr>
      <p:grpSpPr>
        <a:xfrm>
          <a:off x="0" y="0"/>
          <a:ext cx="0" cy="0"/>
          <a:chOff x="0" y="0"/>
          <a:chExt cx="0" cy="0"/>
        </a:xfrm>
      </p:grpSpPr>
      <p:sp>
        <p:nvSpPr>
          <p:cNvPr id="275" name="Shape 275"/>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4400" u="none" cap="none" strike="noStrike">
                <a:solidFill>
                  <a:schemeClr val="dk1"/>
                </a:solidFill>
                <a:latin typeface="Calibri"/>
                <a:ea typeface="Calibri"/>
                <a:cs typeface="Calibri"/>
                <a:sym typeface="Calibri"/>
              </a:rPr>
              <a:t>Test drive some vehicles! </a:t>
            </a:r>
          </a:p>
        </p:txBody>
      </p:sp>
      <p:sp>
        <p:nvSpPr>
          <p:cNvPr id="276" name="Shape 276"/>
          <p:cNvSpPr txBox="1"/>
          <p:nvPr>
            <p:ph idx="1" type="body"/>
          </p:nvPr>
        </p:nvSpPr>
        <p:spPr>
          <a:xfrm>
            <a:off x="838200" y="2016896"/>
            <a:ext cx="7342505" cy="4339452"/>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Calibri"/>
              <a:buNone/>
            </a:pPr>
            <a:r>
              <a:rPr b="0" baseline="0" i="0" lang="en-US" sz="2800" u="none" cap="none" strike="noStrike">
                <a:solidFill>
                  <a:schemeClr val="dk1"/>
                </a:solidFill>
                <a:latin typeface="Calibri"/>
                <a:ea typeface="Calibri"/>
                <a:cs typeface="Calibri"/>
                <a:sym typeface="Calibri"/>
              </a:rPr>
              <a:t>Review the purposes of each of the four moves, then have students label their pieces of evidence according to how they might use them in their arguments: to illustrate, authorize, extend, or counter. </a:t>
            </a:r>
          </a:p>
          <a:p>
            <a:pPr indent="0" lvl="0" marL="0" marR="0" rtl="0" algn="l">
              <a:lnSpc>
                <a:spcPct val="90000"/>
              </a:lnSpc>
              <a:spcBef>
                <a:spcPts val="1000"/>
              </a:spcBef>
              <a:buClr>
                <a:schemeClr val="dk1"/>
              </a:buClr>
              <a:buFont typeface="Calibri"/>
              <a:buNone/>
            </a:pPr>
            <a:r>
              <a:t/>
            </a:r>
            <a:endParaRPr b="0" baseline="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buClr>
                <a:schemeClr val="dk1"/>
              </a:buClr>
              <a:buSzPct val="25000"/>
              <a:buFont typeface="Calibri"/>
              <a:buNone/>
            </a:pPr>
            <a:r>
              <a:rPr b="0" baseline="0" i="0" lang="en-US" sz="2800" u="none" cap="none" strike="noStrike">
                <a:solidFill>
                  <a:schemeClr val="dk1"/>
                </a:solidFill>
                <a:latin typeface="Calibri"/>
                <a:ea typeface="Calibri"/>
                <a:cs typeface="Calibri"/>
                <a:sym typeface="Calibri"/>
              </a:rPr>
              <a:t>Then, using the templates and examples provided, have them practice using and commenting on the source material in various ways. </a:t>
            </a:r>
          </a:p>
        </p:txBody>
      </p:sp>
      <p:sp>
        <p:nvSpPr>
          <p:cNvPr id="277" name="Shape 277"/>
          <p:cNvSpPr txBox="1"/>
          <p:nvPr>
            <p:ph idx="11" type="ftr"/>
          </p:nvPr>
        </p:nvSpPr>
        <p:spPr>
          <a:xfrm>
            <a:off x="4038600" y="6356350"/>
            <a:ext cx="41148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baseline="0" i="0" lang="en-US" sz="1200" u="none" cap="none" strike="noStrike">
                <a:solidFill>
                  <a:srgbClr val="888888"/>
                </a:solidFill>
                <a:latin typeface="Calibri"/>
                <a:ea typeface="Calibri"/>
                <a:cs typeface="Calibri"/>
                <a:sym typeface="Calibri"/>
              </a:rPr>
              <a:t>Leeanne Bordelon, NSU Writing Project, 2014</a:t>
            </a:r>
          </a:p>
        </p:txBody>
      </p:sp>
      <p:pic>
        <p:nvPicPr>
          <p:cNvPr id="278" name="Shape 278"/>
          <p:cNvPicPr preferRelativeResize="0"/>
          <p:nvPr/>
        </p:nvPicPr>
        <p:blipFill rotWithShape="1">
          <a:blip r:embed="rId3">
            <a:alphaModFix/>
          </a:blip>
          <a:srcRect b="0" l="0" r="0" t="0"/>
          <a:stretch/>
        </p:blipFill>
        <p:spPr>
          <a:xfrm>
            <a:off x="6736138" y="115453"/>
            <a:ext cx="1782617" cy="1782617"/>
          </a:xfrm>
          <a:prstGeom prst="rect">
            <a:avLst/>
          </a:prstGeom>
          <a:noFill/>
          <a:ln>
            <a:noFill/>
          </a:ln>
        </p:spPr>
      </p:pic>
      <p:pic>
        <p:nvPicPr>
          <p:cNvPr id="279" name="Shape 279"/>
          <p:cNvPicPr preferRelativeResize="0"/>
          <p:nvPr/>
        </p:nvPicPr>
        <p:blipFill rotWithShape="1">
          <a:blip r:embed="rId4">
            <a:alphaModFix/>
          </a:blip>
          <a:srcRect b="0" l="0" r="0" t="0"/>
          <a:stretch/>
        </p:blipFill>
        <p:spPr>
          <a:xfrm>
            <a:off x="8783378" y="541083"/>
            <a:ext cx="1967750" cy="1475813"/>
          </a:xfrm>
          <a:prstGeom prst="rect">
            <a:avLst/>
          </a:prstGeom>
          <a:noFill/>
          <a:ln cap="flat" cmpd="sng" w="120650">
            <a:solidFill>
              <a:schemeClr val="dk1"/>
            </a:solidFill>
            <a:prstDash val="solid"/>
            <a:round/>
            <a:headEnd len="med" w="med" type="none"/>
            <a:tailEnd len="med" w="med" type="none"/>
          </a:ln>
        </p:spPr>
      </p:pic>
      <p:pic>
        <p:nvPicPr>
          <p:cNvPr id="280" name="Shape 280"/>
          <p:cNvPicPr preferRelativeResize="0"/>
          <p:nvPr/>
        </p:nvPicPr>
        <p:blipFill rotWithShape="1">
          <a:blip r:embed="rId5">
            <a:alphaModFix/>
          </a:blip>
          <a:srcRect b="0" l="0" r="0" t="0"/>
          <a:stretch/>
        </p:blipFill>
        <p:spPr>
          <a:xfrm>
            <a:off x="8378274" y="2418909"/>
            <a:ext cx="2777957" cy="1503112"/>
          </a:xfrm>
          <a:prstGeom prst="rect">
            <a:avLst/>
          </a:prstGeom>
          <a:noFill/>
          <a:ln cap="flat" cmpd="sng" w="104775">
            <a:solidFill>
              <a:schemeClr val="dk1"/>
            </a:solidFill>
            <a:prstDash val="solid"/>
            <a:round/>
            <a:headEnd len="med" w="med" type="none"/>
            <a:tailEnd len="med" w="med" type="none"/>
          </a:ln>
        </p:spPr>
      </p:pic>
      <p:pic>
        <p:nvPicPr>
          <p:cNvPr id="281" name="Shape 281"/>
          <p:cNvPicPr preferRelativeResize="0"/>
          <p:nvPr/>
        </p:nvPicPr>
        <p:blipFill rotWithShape="1">
          <a:blip r:embed="rId6">
            <a:alphaModFix/>
          </a:blip>
          <a:srcRect b="0" l="0" r="0" t="0"/>
          <a:stretch/>
        </p:blipFill>
        <p:spPr>
          <a:xfrm>
            <a:off x="8967436" y="4324035"/>
            <a:ext cx="2188795" cy="1641595"/>
          </a:xfrm>
          <a:prstGeom prst="rect">
            <a:avLst/>
          </a:prstGeom>
          <a:noFill/>
          <a:ln cap="flat" cmpd="sng" w="107950">
            <a:solidFill>
              <a:schemeClr val="dk1"/>
            </a:solidFill>
            <a:prstDash val="solid"/>
            <a:round/>
            <a:headEnd len="med" w="med" type="none"/>
            <a:tailEnd len="med" w="med" type="none"/>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5" name="Shape 285"/>
        <p:cNvGrpSpPr/>
        <p:nvPr/>
      </p:nvGrpSpPr>
      <p:grpSpPr>
        <a:xfrm>
          <a:off x="0" y="0"/>
          <a:ext cx="0" cy="0"/>
          <a:chOff x="0" y="0"/>
          <a:chExt cx="0" cy="0"/>
        </a:xfrm>
      </p:grpSpPr>
      <p:sp>
        <p:nvSpPr>
          <p:cNvPr id="286" name="Shape 286"/>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4400" u="none" cap="none" strike="noStrike">
                <a:solidFill>
                  <a:schemeClr val="dk1"/>
                </a:solidFill>
                <a:latin typeface="Calibri"/>
                <a:ea typeface="Calibri"/>
                <a:cs typeface="Calibri"/>
                <a:sym typeface="Calibri"/>
              </a:rPr>
              <a:t>Questions for Teacher Reflection </a:t>
            </a:r>
          </a:p>
        </p:txBody>
      </p:sp>
      <p:sp>
        <p:nvSpPr>
          <p:cNvPr id="287" name="Shape 287"/>
          <p:cNvSpPr txBox="1"/>
          <p:nvPr>
            <p:ph idx="1" type="body"/>
          </p:nvPr>
        </p:nvSpPr>
        <p:spPr>
          <a:xfrm>
            <a:off x="838200" y="1825625"/>
            <a:ext cx="10515599" cy="4351338"/>
          </a:xfrm>
          <a:prstGeom prst="rect">
            <a:avLst/>
          </a:prstGeom>
          <a:noFill/>
          <a:ln>
            <a:noFill/>
          </a:ln>
        </p:spPr>
        <p:txBody>
          <a:bodyPr anchorCtr="0" anchor="t" bIns="45700" lIns="91425" rIns="91425" tIns="45700">
            <a:noAutofit/>
          </a:bodyPr>
          <a:lstStyle/>
          <a:p>
            <a:pPr indent="-228600" lvl="0" marL="228600" marR="0" rtl="0" algn="l">
              <a:lnSpc>
                <a:spcPct val="80000"/>
              </a:lnSpc>
              <a:spcBef>
                <a:spcPts val="0"/>
              </a:spcBef>
              <a:buClr>
                <a:schemeClr val="dk1"/>
              </a:buClr>
              <a:buSzPct val="100000"/>
              <a:buFont typeface="Calibri"/>
              <a:buChar char="•"/>
            </a:pPr>
            <a:r>
              <a:rPr b="0" baseline="0" i="0" lang="en-US" sz="2800" u="none" cap="none" strike="noStrike">
                <a:solidFill>
                  <a:schemeClr val="dk1"/>
                </a:solidFill>
                <a:latin typeface="Calibri"/>
                <a:ea typeface="Calibri"/>
                <a:cs typeface="Calibri"/>
                <a:sym typeface="Calibri"/>
              </a:rPr>
              <a:t>How can this metaphor help my students understand academic moves?</a:t>
            </a:r>
          </a:p>
          <a:p>
            <a:pPr indent="-228600" lvl="0" marL="228600" marR="0" rtl="0" algn="l">
              <a:lnSpc>
                <a:spcPct val="80000"/>
              </a:lnSpc>
              <a:spcBef>
                <a:spcPts val="1000"/>
              </a:spcBef>
              <a:buClr>
                <a:schemeClr val="dk1"/>
              </a:buClr>
              <a:buSzPct val="100000"/>
              <a:buFont typeface="Calibri"/>
              <a:buChar char="•"/>
            </a:pPr>
            <a:r>
              <a:rPr b="0" baseline="0" i="0" lang="en-US" sz="2800" u="none" cap="none" strike="noStrike">
                <a:solidFill>
                  <a:schemeClr val="dk1"/>
                </a:solidFill>
                <a:latin typeface="Calibri"/>
                <a:ea typeface="Calibri"/>
                <a:cs typeface="Calibri"/>
                <a:sym typeface="Calibri"/>
              </a:rPr>
              <a:t>How can I provide students with daily practice writing these moves into their arguments?</a:t>
            </a:r>
          </a:p>
          <a:p>
            <a:pPr indent="-228600" lvl="0" marL="228600" marR="0" rtl="0" algn="l">
              <a:lnSpc>
                <a:spcPct val="80000"/>
              </a:lnSpc>
              <a:spcBef>
                <a:spcPts val="1000"/>
              </a:spcBef>
              <a:buClr>
                <a:schemeClr val="dk1"/>
              </a:buClr>
              <a:buSzPct val="100000"/>
              <a:buFont typeface="Calibri"/>
              <a:buChar char="•"/>
            </a:pPr>
            <a:r>
              <a:rPr b="0" baseline="0" i="0" lang="en-US" sz="2800" u="none" cap="none" strike="noStrike">
                <a:solidFill>
                  <a:schemeClr val="dk1"/>
                </a:solidFill>
                <a:latin typeface="Calibri"/>
                <a:ea typeface="Calibri"/>
                <a:cs typeface="Calibri"/>
                <a:sym typeface="Calibri"/>
              </a:rPr>
              <a:t>How will I know that my students are mastering these academic moves?</a:t>
            </a:r>
          </a:p>
          <a:p>
            <a:pPr indent="-228600" lvl="0" marL="228600" marR="0" rtl="0" algn="l">
              <a:lnSpc>
                <a:spcPct val="80000"/>
              </a:lnSpc>
              <a:spcBef>
                <a:spcPts val="1000"/>
              </a:spcBef>
              <a:buClr>
                <a:schemeClr val="dk1"/>
              </a:buClr>
              <a:buSzPct val="100000"/>
              <a:buFont typeface="Calibri"/>
              <a:buChar char="•"/>
            </a:pPr>
            <a:r>
              <a:rPr b="0" baseline="0" i="0" lang="en-US" sz="2800" u="none" cap="none" strike="noStrike">
                <a:solidFill>
                  <a:schemeClr val="dk1"/>
                </a:solidFill>
                <a:latin typeface="Calibri"/>
                <a:ea typeface="Calibri"/>
                <a:cs typeface="Calibri"/>
                <a:sym typeface="Calibri"/>
              </a:rPr>
              <a:t>How will I determine which moves require more instruction?* </a:t>
            </a:r>
          </a:p>
          <a:p>
            <a:pPr indent="-50800" lvl="0" marL="228600" marR="0" rtl="0" algn="l">
              <a:lnSpc>
                <a:spcPct val="80000"/>
              </a:lnSpc>
              <a:spcBef>
                <a:spcPts val="1000"/>
              </a:spcBef>
              <a:buClr>
                <a:schemeClr val="dk1"/>
              </a:buClr>
              <a:buFont typeface="Calibri"/>
              <a:buNone/>
            </a:pPr>
            <a:r>
              <a:t/>
            </a:r>
            <a:endParaRPr b="0" baseline="0" i="0" sz="2800" u="none" cap="none" strike="noStrike">
              <a:solidFill>
                <a:schemeClr val="dk1"/>
              </a:solidFill>
              <a:latin typeface="Calibri"/>
              <a:ea typeface="Calibri"/>
              <a:cs typeface="Calibri"/>
              <a:sym typeface="Calibri"/>
            </a:endParaRPr>
          </a:p>
          <a:p>
            <a:pPr indent="0" lvl="0" marL="0" marR="0" rtl="0" algn="l">
              <a:lnSpc>
                <a:spcPct val="80000"/>
              </a:lnSpc>
              <a:spcBef>
                <a:spcPts val="1000"/>
              </a:spcBef>
              <a:buClr>
                <a:schemeClr val="dk1"/>
              </a:buClr>
              <a:buSzPct val="25000"/>
              <a:buFont typeface="Calibri"/>
              <a:buNone/>
            </a:pPr>
            <a:r>
              <a:rPr b="0" baseline="0" i="1" lang="en-US" sz="2800" u="none" cap="none" strike="noStrike">
                <a:solidFill>
                  <a:schemeClr val="dk1"/>
                </a:solidFill>
                <a:latin typeface="Calibri"/>
                <a:ea typeface="Calibri"/>
                <a:cs typeface="Calibri"/>
                <a:sym typeface="Calibri"/>
              </a:rPr>
              <a:t>*The NWP Using Sources Tool is one resource to help teachers examine the ways students are using sources in their writing. </a:t>
            </a:r>
          </a:p>
          <a:p>
            <a:pPr indent="-50800" lvl="0" marL="228600" marR="0" rtl="0" algn="l">
              <a:lnSpc>
                <a:spcPct val="80000"/>
              </a:lnSpc>
              <a:spcBef>
                <a:spcPts val="1000"/>
              </a:spcBef>
              <a:buClr>
                <a:schemeClr val="dk1"/>
              </a:buClr>
              <a:buFont typeface="Calibri"/>
              <a:buNone/>
            </a:pPr>
            <a:r>
              <a:t/>
            </a:r>
            <a:endParaRPr b="0" baseline="0" i="0" sz="2800" u="none" cap="none" strike="noStrike">
              <a:solidFill>
                <a:schemeClr val="dk1"/>
              </a:solidFill>
              <a:latin typeface="Calibri"/>
              <a:ea typeface="Calibri"/>
              <a:cs typeface="Calibri"/>
              <a:sym typeface="Calibri"/>
            </a:endParaRPr>
          </a:p>
          <a:p>
            <a:pPr indent="-50800" lvl="0" marL="228600" marR="0" rtl="0" algn="l">
              <a:lnSpc>
                <a:spcPct val="80000"/>
              </a:lnSpc>
              <a:spcBef>
                <a:spcPts val="1000"/>
              </a:spcBef>
              <a:buClr>
                <a:schemeClr val="dk1"/>
              </a:buClr>
              <a:buFont typeface="Calibri"/>
              <a:buNone/>
            </a:pPr>
            <a:r>
              <a:t/>
            </a:r>
            <a:endParaRPr b="0" baseline="0" i="0" sz="2800" u="none" cap="none" strike="noStrike">
              <a:solidFill>
                <a:schemeClr val="dk1"/>
              </a:solidFill>
              <a:latin typeface="Calibri"/>
              <a:ea typeface="Calibri"/>
              <a:cs typeface="Calibri"/>
              <a:sym typeface="Calibri"/>
            </a:endParaRPr>
          </a:p>
          <a:p>
            <a:pPr indent="-50800" lvl="0" marL="228600" marR="0" rtl="0" algn="l">
              <a:lnSpc>
                <a:spcPct val="80000"/>
              </a:lnSpc>
              <a:spcBef>
                <a:spcPts val="1000"/>
              </a:spcBef>
              <a:buClr>
                <a:schemeClr val="dk1"/>
              </a:buClr>
              <a:buFont typeface="Calibri"/>
              <a:buNone/>
            </a:pPr>
            <a:r>
              <a:t/>
            </a:r>
            <a:endParaRPr b="0" baseline="0" i="0" sz="2800" u="none" cap="none" strike="noStrike">
              <a:solidFill>
                <a:schemeClr val="dk1"/>
              </a:solidFill>
              <a:latin typeface="Calibri"/>
              <a:ea typeface="Calibri"/>
              <a:cs typeface="Calibri"/>
              <a:sym typeface="Calibri"/>
            </a:endParaRPr>
          </a:p>
        </p:txBody>
      </p:sp>
      <p:sp>
        <p:nvSpPr>
          <p:cNvPr id="288" name="Shape 288"/>
          <p:cNvSpPr txBox="1"/>
          <p:nvPr>
            <p:ph idx="11" type="ftr"/>
          </p:nvPr>
        </p:nvSpPr>
        <p:spPr>
          <a:xfrm>
            <a:off x="4038600" y="6356350"/>
            <a:ext cx="41148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baseline="0" i="0" lang="en-US" sz="1200" u="none" cap="none" strike="noStrike">
                <a:solidFill>
                  <a:srgbClr val="888888"/>
                </a:solidFill>
                <a:latin typeface="Calibri"/>
                <a:ea typeface="Calibri"/>
                <a:cs typeface="Calibri"/>
                <a:sym typeface="Calibri"/>
              </a:rPr>
              <a:t>Leeanne Bordelon, NSU Writing Project, 2014</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2" name="Shape 292"/>
        <p:cNvGrpSpPr/>
        <p:nvPr/>
      </p:nvGrpSpPr>
      <p:grpSpPr>
        <a:xfrm>
          <a:off x="0" y="0"/>
          <a:ext cx="0" cy="0"/>
          <a:chOff x="0" y="0"/>
          <a:chExt cx="0" cy="0"/>
        </a:xfrm>
      </p:grpSpPr>
      <p:sp>
        <p:nvSpPr>
          <p:cNvPr id="293" name="Shape 293"/>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4400" u="none" cap="none" strike="noStrike">
                <a:solidFill>
                  <a:schemeClr val="dk1"/>
                </a:solidFill>
                <a:latin typeface="Calibri"/>
                <a:ea typeface="Calibri"/>
                <a:cs typeface="Calibri"/>
                <a:sym typeface="Calibri"/>
              </a:rPr>
              <a:t>Extension Ideas &amp; Mini-Lessons </a:t>
            </a:r>
          </a:p>
        </p:txBody>
      </p:sp>
      <p:sp>
        <p:nvSpPr>
          <p:cNvPr id="294" name="Shape 294"/>
          <p:cNvSpPr txBox="1"/>
          <p:nvPr>
            <p:ph idx="1" type="body"/>
          </p:nvPr>
        </p:nvSpPr>
        <p:spPr>
          <a:xfrm>
            <a:off x="3616035" y="1690688"/>
            <a:ext cx="8063346" cy="448627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Calibri"/>
              <a:buNone/>
            </a:pPr>
            <a:r>
              <a:rPr b="0" baseline="0" i="0" lang="en-US" sz="3200" u="none" cap="none" strike="noStrike">
                <a:solidFill>
                  <a:schemeClr val="dk1"/>
                </a:solidFill>
                <a:latin typeface="Calibri"/>
                <a:ea typeface="Calibri"/>
                <a:cs typeface="Calibri"/>
                <a:sym typeface="Calibri"/>
              </a:rPr>
              <a:t>The Argument Highway metaphor lends itself to extensions and mini-lessons that can further help students improve their argument writing. These are introduced on the next few slides. </a:t>
            </a:r>
          </a:p>
          <a:p>
            <a:pPr indent="-228600" lvl="0" marL="228600" marR="0" rtl="0" algn="l">
              <a:lnSpc>
                <a:spcPct val="90000"/>
              </a:lnSpc>
              <a:spcBef>
                <a:spcPts val="1000"/>
              </a:spcBef>
              <a:buClr>
                <a:schemeClr val="dk1"/>
              </a:buClr>
              <a:buSzPct val="100000"/>
              <a:buFont typeface="Calibri"/>
              <a:buChar char="•"/>
            </a:pPr>
            <a:r>
              <a:rPr b="1" baseline="0" i="0" lang="en-US" sz="3200" u="none" cap="none" strike="noStrike">
                <a:solidFill>
                  <a:schemeClr val="dk1"/>
                </a:solidFill>
                <a:latin typeface="Calibri"/>
                <a:ea typeface="Calibri"/>
                <a:cs typeface="Calibri"/>
                <a:sym typeface="Calibri"/>
              </a:rPr>
              <a:t>Red Light/Green Light</a:t>
            </a:r>
          </a:p>
          <a:p>
            <a:pPr indent="-228600" lvl="0" marL="228600" marR="0" rtl="0" algn="l">
              <a:lnSpc>
                <a:spcPct val="90000"/>
              </a:lnSpc>
              <a:spcBef>
                <a:spcPts val="1000"/>
              </a:spcBef>
              <a:buClr>
                <a:schemeClr val="dk1"/>
              </a:buClr>
              <a:buSzPct val="100000"/>
              <a:buFont typeface="Calibri"/>
              <a:buChar char="•"/>
            </a:pPr>
            <a:r>
              <a:rPr b="1" baseline="0" i="0" lang="en-US" sz="3200" u="none" cap="none" strike="noStrike">
                <a:solidFill>
                  <a:schemeClr val="dk1"/>
                </a:solidFill>
                <a:latin typeface="Calibri"/>
                <a:ea typeface="Calibri"/>
                <a:cs typeface="Calibri"/>
                <a:sym typeface="Calibri"/>
              </a:rPr>
              <a:t>Don’t Run Off the Road!</a:t>
            </a:r>
          </a:p>
          <a:p>
            <a:pPr indent="-228600" lvl="0" marL="228600" marR="0" rtl="0" algn="l">
              <a:lnSpc>
                <a:spcPct val="90000"/>
              </a:lnSpc>
              <a:spcBef>
                <a:spcPts val="1000"/>
              </a:spcBef>
              <a:buClr>
                <a:schemeClr val="dk1"/>
              </a:buClr>
              <a:buSzPct val="100000"/>
              <a:buFont typeface="Calibri"/>
              <a:buChar char="•"/>
            </a:pPr>
            <a:r>
              <a:rPr b="1" baseline="0" i="0" lang="en-US" sz="3200" u="none" cap="none" strike="noStrike">
                <a:solidFill>
                  <a:schemeClr val="dk1"/>
                </a:solidFill>
                <a:latin typeface="Calibri"/>
                <a:ea typeface="Calibri"/>
                <a:cs typeface="Calibri"/>
                <a:sym typeface="Calibri"/>
              </a:rPr>
              <a:t>The Cliff of No Support</a:t>
            </a:r>
          </a:p>
          <a:p>
            <a:pPr indent="-228600" lvl="0" marL="228600" marR="0" rtl="0" algn="l">
              <a:lnSpc>
                <a:spcPct val="90000"/>
              </a:lnSpc>
              <a:spcBef>
                <a:spcPts val="1000"/>
              </a:spcBef>
              <a:buClr>
                <a:schemeClr val="dk1"/>
              </a:buClr>
              <a:buSzPct val="100000"/>
              <a:buFont typeface="Calibri"/>
              <a:buChar char="•"/>
            </a:pPr>
            <a:r>
              <a:rPr b="1" baseline="0" i="0" lang="en-US" sz="3200" u="none" cap="none" strike="noStrike">
                <a:solidFill>
                  <a:schemeClr val="dk1"/>
                </a:solidFill>
                <a:latin typeface="Calibri"/>
                <a:ea typeface="Calibri"/>
                <a:cs typeface="Calibri"/>
                <a:sym typeface="Calibri"/>
              </a:rPr>
              <a:t>The Back Road of Non-Credibility </a:t>
            </a:r>
          </a:p>
        </p:txBody>
      </p:sp>
      <p:sp>
        <p:nvSpPr>
          <p:cNvPr id="295" name="Shape 295"/>
          <p:cNvSpPr txBox="1"/>
          <p:nvPr>
            <p:ph idx="11" type="ftr"/>
          </p:nvPr>
        </p:nvSpPr>
        <p:spPr>
          <a:xfrm>
            <a:off x="4038600" y="6356350"/>
            <a:ext cx="41148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baseline="0" i="0" lang="en-US" sz="1200" u="none" cap="none" strike="noStrike">
                <a:solidFill>
                  <a:srgbClr val="888888"/>
                </a:solidFill>
                <a:latin typeface="Calibri"/>
                <a:ea typeface="Calibri"/>
                <a:cs typeface="Calibri"/>
                <a:sym typeface="Calibri"/>
              </a:rPr>
              <a:t>Leeanne Bordelon, NSU Writing Project, 2014</a:t>
            </a:r>
          </a:p>
        </p:txBody>
      </p:sp>
      <p:pic>
        <p:nvPicPr>
          <p:cNvPr id="296" name="Shape 296"/>
          <p:cNvPicPr preferRelativeResize="0"/>
          <p:nvPr/>
        </p:nvPicPr>
        <p:blipFill rotWithShape="1">
          <a:blip r:embed="rId3">
            <a:alphaModFix/>
          </a:blip>
          <a:srcRect b="0" l="0" r="0" t="0"/>
          <a:stretch/>
        </p:blipFill>
        <p:spPr>
          <a:xfrm>
            <a:off x="838200" y="1690688"/>
            <a:ext cx="2583830" cy="2651262"/>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0" name="Shape 300"/>
        <p:cNvGrpSpPr/>
        <p:nvPr/>
      </p:nvGrpSpPr>
      <p:grpSpPr>
        <a:xfrm>
          <a:off x="0" y="0"/>
          <a:ext cx="0" cy="0"/>
          <a:chOff x="0" y="0"/>
          <a:chExt cx="0" cy="0"/>
        </a:xfrm>
      </p:grpSpPr>
      <p:sp>
        <p:nvSpPr>
          <p:cNvPr id="301" name="Shape 301"/>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4400" u="none" cap="none" strike="noStrike">
                <a:solidFill>
                  <a:schemeClr val="dk1"/>
                </a:solidFill>
                <a:latin typeface="Calibri"/>
                <a:ea typeface="Calibri"/>
                <a:cs typeface="Calibri"/>
                <a:sym typeface="Calibri"/>
              </a:rPr>
              <a:t>Red Light/Green Light </a:t>
            </a:r>
          </a:p>
        </p:txBody>
      </p:sp>
      <p:sp>
        <p:nvSpPr>
          <p:cNvPr id="302" name="Shape 302"/>
          <p:cNvSpPr txBox="1"/>
          <p:nvPr>
            <p:ph idx="11" type="ftr"/>
          </p:nvPr>
        </p:nvSpPr>
        <p:spPr>
          <a:xfrm>
            <a:off x="4038600" y="6356350"/>
            <a:ext cx="41148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baseline="0" i="0" lang="en-US" sz="1200" u="none" cap="none" strike="noStrike">
                <a:solidFill>
                  <a:srgbClr val="888888"/>
                </a:solidFill>
                <a:latin typeface="Calibri"/>
                <a:ea typeface="Calibri"/>
                <a:cs typeface="Calibri"/>
                <a:sym typeface="Calibri"/>
              </a:rPr>
              <a:t>Leeanne Bordelon, NSU Writing Project, 2014</a:t>
            </a:r>
          </a:p>
        </p:txBody>
      </p:sp>
      <p:pic>
        <p:nvPicPr>
          <p:cNvPr id="303" name="Shape 303"/>
          <p:cNvPicPr preferRelativeResize="0"/>
          <p:nvPr>
            <p:ph idx="1" type="body"/>
          </p:nvPr>
        </p:nvPicPr>
        <p:blipFill rotWithShape="1">
          <a:blip r:embed="rId3">
            <a:alphaModFix/>
          </a:blip>
          <a:srcRect b="0" l="0" r="0" t="0"/>
          <a:stretch/>
        </p:blipFill>
        <p:spPr>
          <a:xfrm>
            <a:off x="838200" y="1690688"/>
            <a:ext cx="2230148" cy="2230148"/>
          </a:xfrm>
          <a:prstGeom prst="rect">
            <a:avLst/>
          </a:prstGeom>
          <a:noFill/>
          <a:ln>
            <a:noFill/>
          </a:ln>
        </p:spPr>
      </p:pic>
      <p:sp>
        <p:nvSpPr>
          <p:cNvPr id="304" name="Shape 304"/>
          <p:cNvSpPr txBox="1"/>
          <p:nvPr/>
        </p:nvSpPr>
        <p:spPr>
          <a:xfrm>
            <a:off x="3200399" y="1690688"/>
            <a:ext cx="6788726" cy="304698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3200" u="none" cap="none" strike="noStrike">
                <a:solidFill>
                  <a:schemeClr val="dk1"/>
                </a:solidFill>
                <a:latin typeface="Calibri"/>
                <a:ea typeface="Calibri"/>
                <a:cs typeface="Calibri"/>
                <a:sym typeface="Calibri"/>
              </a:rPr>
              <a:t>Use to assess understanding or have students express where they are with claims. In favor of the issue? Green light. Undecided or agree/disagree with exceptions? Yellow light. Completely disagree? Red light. </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8" name="Shape 308"/>
        <p:cNvGrpSpPr/>
        <p:nvPr/>
      </p:nvGrpSpPr>
      <p:grpSpPr>
        <a:xfrm>
          <a:off x="0" y="0"/>
          <a:ext cx="0" cy="0"/>
          <a:chOff x="0" y="0"/>
          <a:chExt cx="0" cy="0"/>
        </a:xfrm>
      </p:grpSpPr>
      <p:sp>
        <p:nvSpPr>
          <p:cNvPr id="309" name="Shape 309"/>
          <p:cNvSpPr txBox="1"/>
          <p:nvPr>
            <p:ph type="title"/>
          </p:nvPr>
        </p:nvSpPr>
        <p:spPr>
          <a:xfrm>
            <a:off x="4038600" y="365125"/>
            <a:ext cx="7315198"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4400" u="none" cap="none" strike="noStrike">
                <a:solidFill>
                  <a:schemeClr val="dk1"/>
                </a:solidFill>
                <a:latin typeface="Calibri"/>
                <a:ea typeface="Calibri"/>
                <a:cs typeface="Calibri"/>
                <a:sym typeface="Calibri"/>
              </a:rPr>
              <a:t>Don’t run off the road! </a:t>
            </a:r>
          </a:p>
        </p:txBody>
      </p:sp>
      <p:pic>
        <p:nvPicPr>
          <p:cNvPr id="310" name="Shape 310"/>
          <p:cNvPicPr preferRelativeResize="0"/>
          <p:nvPr>
            <p:ph idx="1" type="body"/>
          </p:nvPr>
        </p:nvPicPr>
        <p:blipFill rotWithShape="1">
          <a:blip r:embed="rId3">
            <a:alphaModFix/>
          </a:blip>
          <a:srcRect b="0" l="0" r="0" t="0"/>
          <a:stretch/>
        </p:blipFill>
        <p:spPr>
          <a:xfrm>
            <a:off x="530093" y="2011200"/>
            <a:ext cx="11664462" cy="4107765"/>
          </a:xfrm>
          <a:prstGeom prst="rect">
            <a:avLst/>
          </a:prstGeom>
          <a:noFill/>
          <a:ln>
            <a:noFill/>
          </a:ln>
        </p:spPr>
      </p:pic>
      <p:cxnSp>
        <p:nvCxnSpPr>
          <p:cNvPr id="311" name="Shape 311"/>
          <p:cNvCxnSpPr/>
          <p:nvPr/>
        </p:nvCxnSpPr>
        <p:spPr>
          <a:xfrm>
            <a:off x="2535382" y="3061007"/>
            <a:ext cx="1626641" cy="230833"/>
          </a:xfrm>
          <a:prstGeom prst="straightConnector1">
            <a:avLst/>
          </a:prstGeom>
          <a:noFill/>
          <a:ln cap="flat" cmpd="sng" w="9525">
            <a:solidFill>
              <a:schemeClr val="dk1"/>
            </a:solidFill>
            <a:prstDash val="solid"/>
            <a:miter/>
            <a:headEnd len="med" w="med" type="none"/>
            <a:tailEnd len="med" w="med" type="triangle"/>
          </a:ln>
        </p:spPr>
      </p:cxnSp>
      <p:cxnSp>
        <p:nvCxnSpPr>
          <p:cNvPr id="312" name="Shape 312"/>
          <p:cNvCxnSpPr/>
          <p:nvPr/>
        </p:nvCxnSpPr>
        <p:spPr>
          <a:xfrm flipH="1">
            <a:off x="7031502" y="4515730"/>
            <a:ext cx="1549790" cy="532226"/>
          </a:xfrm>
          <a:prstGeom prst="straightConnector1">
            <a:avLst/>
          </a:prstGeom>
          <a:noFill/>
          <a:ln cap="flat" cmpd="sng" w="9525">
            <a:solidFill>
              <a:schemeClr val="dk1"/>
            </a:solidFill>
            <a:prstDash val="solid"/>
            <a:miter/>
            <a:headEnd len="med" w="med" type="none"/>
            <a:tailEnd len="med" w="med" type="triangle"/>
          </a:ln>
        </p:spPr>
      </p:cxnSp>
      <p:sp>
        <p:nvSpPr>
          <p:cNvPr id="313" name="Shape 313"/>
          <p:cNvSpPr txBox="1"/>
          <p:nvPr/>
        </p:nvSpPr>
        <p:spPr>
          <a:xfrm>
            <a:off x="235526" y="2830175"/>
            <a:ext cx="2539219" cy="46166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2400" u="none" cap="none" strike="noStrike">
                <a:solidFill>
                  <a:schemeClr val="dk1"/>
                </a:solidFill>
                <a:latin typeface="Calibri"/>
                <a:ea typeface="Calibri"/>
                <a:cs typeface="Calibri"/>
                <a:sym typeface="Calibri"/>
              </a:rPr>
              <a:t>Introduce quote </a:t>
            </a:r>
          </a:p>
        </p:txBody>
      </p:sp>
      <p:sp>
        <p:nvSpPr>
          <p:cNvPr id="314" name="Shape 314"/>
          <p:cNvSpPr txBox="1"/>
          <p:nvPr/>
        </p:nvSpPr>
        <p:spPr>
          <a:xfrm>
            <a:off x="8581292" y="4166603"/>
            <a:ext cx="2539219" cy="46166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2400" u="none" cap="none" strike="noStrike">
                <a:solidFill>
                  <a:schemeClr val="dk1"/>
                </a:solidFill>
                <a:latin typeface="Calibri"/>
                <a:ea typeface="Calibri"/>
                <a:cs typeface="Calibri"/>
                <a:sym typeface="Calibri"/>
              </a:rPr>
              <a:t>Explain quote </a:t>
            </a:r>
          </a:p>
        </p:txBody>
      </p:sp>
      <p:sp>
        <p:nvSpPr>
          <p:cNvPr id="315" name="Shape 315"/>
          <p:cNvSpPr txBox="1"/>
          <p:nvPr>
            <p:ph idx="11" type="ftr"/>
          </p:nvPr>
        </p:nvSpPr>
        <p:spPr>
          <a:xfrm>
            <a:off x="4038600" y="6356350"/>
            <a:ext cx="41148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baseline="0" i="0" lang="en-US" sz="1200" u="none" cap="none" strike="noStrike">
                <a:solidFill>
                  <a:srgbClr val="888888"/>
                </a:solidFill>
                <a:latin typeface="Calibri"/>
                <a:ea typeface="Calibri"/>
                <a:cs typeface="Calibri"/>
                <a:sym typeface="Calibri"/>
              </a:rPr>
              <a:t>Leeanne Bordelon, NSU Writing Project, 2014</a:t>
            </a:r>
          </a:p>
        </p:txBody>
      </p:sp>
      <p:pic>
        <p:nvPicPr>
          <p:cNvPr id="316" name="Shape 316"/>
          <p:cNvPicPr preferRelativeResize="0"/>
          <p:nvPr/>
        </p:nvPicPr>
        <p:blipFill rotWithShape="1">
          <a:blip r:embed="rId4">
            <a:alphaModFix/>
          </a:blip>
          <a:srcRect b="0" l="0" r="0" t="0"/>
          <a:stretch/>
        </p:blipFill>
        <p:spPr>
          <a:xfrm>
            <a:off x="1289159" y="135911"/>
            <a:ext cx="2492443" cy="2492443"/>
          </a:xfrm>
          <a:prstGeom prst="rect">
            <a:avLst/>
          </a:prstGeom>
          <a:noFill/>
          <a:ln>
            <a:noFill/>
          </a:ln>
        </p:spPr>
      </p:pic>
      <p:sp>
        <p:nvSpPr>
          <p:cNvPr id="317" name="Shape 317"/>
          <p:cNvSpPr txBox="1"/>
          <p:nvPr/>
        </p:nvSpPr>
        <p:spPr>
          <a:xfrm>
            <a:off x="7172539" y="2144556"/>
            <a:ext cx="3800261" cy="163121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2000" u="none" cap="none" strike="noStrike">
                <a:solidFill>
                  <a:schemeClr val="dk1"/>
                </a:solidFill>
                <a:latin typeface="Calibri"/>
                <a:ea typeface="Calibri"/>
                <a:cs typeface="Calibri"/>
                <a:sym typeface="Calibri"/>
              </a:rPr>
              <a:t>Another way of thinking about the “quote sandwich,” teaching students to always explain how source material is relevant to their claims. </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1" name="Shape 321"/>
        <p:cNvGrpSpPr/>
        <p:nvPr/>
      </p:nvGrpSpPr>
      <p:grpSpPr>
        <a:xfrm>
          <a:off x="0" y="0"/>
          <a:ext cx="0" cy="0"/>
          <a:chOff x="0" y="0"/>
          <a:chExt cx="0" cy="0"/>
        </a:xfrm>
      </p:grpSpPr>
      <p:sp>
        <p:nvSpPr>
          <p:cNvPr id="322" name="Shape 322"/>
          <p:cNvSpPr txBox="1"/>
          <p:nvPr>
            <p:ph type="title"/>
          </p:nvPr>
        </p:nvSpPr>
        <p:spPr>
          <a:xfrm>
            <a:off x="3844889" y="146183"/>
            <a:ext cx="6852087"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4400" u="none" cap="none" strike="noStrike">
                <a:solidFill>
                  <a:schemeClr val="dk1"/>
                </a:solidFill>
                <a:latin typeface="Calibri"/>
                <a:ea typeface="Calibri"/>
                <a:cs typeface="Calibri"/>
                <a:sym typeface="Calibri"/>
              </a:rPr>
              <a:t>The Cliff of No Support </a:t>
            </a:r>
          </a:p>
        </p:txBody>
      </p:sp>
      <p:sp>
        <p:nvSpPr>
          <p:cNvPr id="323" name="Shape 323"/>
          <p:cNvSpPr txBox="1"/>
          <p:nvPr>
            <p:ph idx="11" type="ftr"/>
          </p:nvPr>
        </p:nvSpPr>
        <p:spPr>
          <a:xfrm>
            <a:off x="4038600" y="6356350"/>
            <a:ext cx="41148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baseline="0" i="0" lang="en-US" sz="1200" u="none" cap="none" strike="noStrike">
                <a:solidFill>
                  <a:srgbClr val="888888"/>
                </a:solidFill>
                <a:latin typeface="Calibri"/>
                <a:ea typeface="Calibri"/>
                <a:cs typeface="Calibri"/>
                <a:sym typeface="Calibri"/>
              </a:rPr>
              <a:t>Leeanne Bordelon, NSU Writing Project, 2014</a:t>
            </a:r>
          </a:p>
        </p:txBody>
      </p:sp>
      <p:pic>
        <p:nvPicPr>
          <p:cNvPr id="324" name="Shape 324"/>
          <p:cNvPicPr preferRelativeResize="0"/>
          <p:nvPr/>
        </p:nvPicPr>
        <p:blipFill rotWithShape="1">
          <a:blip r:embed="rId3">
            <a:alphaModFix/>
          </a:blip>
          <a:srcRect b="0" l="0" r="0" t="0"/>
          <a:stretch/>
        </p:blipFill>
        <p:spPr>
          <a:xfrm>
            <a:off x="5084617" y="1273732"/>
            <a:ext cx="6776824" cy="5082617"/>
          </a:xfrm>
          <a:prstGeom prst="rect">
            <a:avLst/>
          </a:prstGeom>
          <a:noFill/>
          <a:ln>
            <a:noFill/>
          </a:ln>
        </p:spPr>
      </p:pic>
      <p:sp>
        <p:nvSpPr>
          <p:cNvPr id="325" name="Shape 325"/>
          <p:cNvSpPr txBox="1"/>
          <p:nvPr/>
        </p:nvSpPr>
        <p:spPr>
          <a:xfrm>
            <a:off x="902512" y="3282769"/>
            <a:ext cx="4005460" cy="2308323"/>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2800" u="none" cap="none" strike="noStrike">
                <a:solidFill>
                  <a:schemeClr val="dk1"/>
                </a:solidFill>
                <a:latin typeface="Calibri"/>
                <a:ea typeface="Calibri"/>
                <a:cs typeface="Calibri"/>
                <a:sym typeface="Calibri"/>
              </a:rPr>
              <a:t>Encourage students to build their roads of textual support all the way to their argument destinations. </a:t>
            </a:r>
          </a:p>
        </p:txBody>
      </p:sp>
      <p:pic>
        <p:nvPicPr>
          <p:cNvPr id="326" name="Shape 326"/>
          <p:cNvPicPr preferRelativeResize="0"/>
          <p:nvPr/>
        </p:nvPicPr>
        <p:blipFill rotWithShape="1">
          <a:blip r:embed="rId4">
            <a:alphaModFix/>
          </a:blip>
          <a:srcRect b="0" l="0" r="0" t="0"/>
          <a:stretch/>
        </p:blipFill>
        <p:spPr>
          <a:xfrm>
            <a:off x="1352446" y="518539"/>
            <a:ext cx="2492443" cy="2492443"/>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2964873" y="365125"/>
            <a:ext cx="8388926"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4400" u="none" cap="none" strike="noStrike">
                <a:solidFill>
                  <a:schemeClr val="dk1"/>
                </a:solidFill>
                <a:latin typeface="Calibri"/>
                <a:ea typeface="Calibri"/>
                <a:cs typeface="Calibri"/>
                <a:sym typeface="Calibri"/>
              </a:rPr>
              <a:t>The Argument Highway </a:t>
            </a:r>
          </a:p>
        </p:txBody>
      </p:sp>
      <p:sp>
        <p:nvSpPr>
          <p:cNvPr id="102" name="Shape 102"/>
          <p:cNvSpPr txBox="1"/>
          <p:nvPr>
            <p:ph idx="1" type="body"/>
          </p:nvPr>
        </p:nvSpPr>
        <p:spPr>
          <a:xfrm>
            <a:off x="838200" y="1967344"/>
            <a:ext cx="8937473" cy="4209617"/>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buClr>
                <a:schemeClr val="dk1"/>
              </a:buClr>
              <a:buSzPct val="100000"/>
              <a:buFont typeface="Calibri"/>
              <a:buChar char="•"/>
            </a:pPr>
            <a:r>
              <a:rPr b="0" baseline="0" i="0" lang="en-US" sz="2800" u="none" cap="none" strike="noStrike">
                <a:solidFill>
                  <a:schemeClr val="dk1"/>
                </a:solidFill>
                <a:latin typeface="Calibri"/>
                <a:ea typeface="Calibri"/>
                <a:cs typeface="Calibri"/>
                <a:sym typeface="Calibri"/>
              </a:rPr>
              <a:t>Argument Highway is a</a:t>
            </a:r>
            <a:r>
              <a:rPr b="0" baseline="0" i="1" lang="en-US" sz="2800" u="none" cap="none" strike="noStrike">
                <a:solidFill>
                  <a:schemeClr val="dk1"/>
                </a:solidFill>
                <a:latin typeface="Calibri"/>
                <a:ea typeface="Calibri"/>
                <a:cs typeface="Calibri"/>
                <a:sym typeface="Calibri"/>
              </a:rPr>
              <a:t> </a:t>
            </a:r>
            <a:r>
              <a:rPr b="0" baseline="0" i="0" lang="en-US" sz="2800" u="none" cap="none" strike="noStrike">
                <a:solidFill>
                  <a:schemeClr val="dk1"/>
                </a:solidFill>
                <a:latin typeface="Calibri"/>
                <a:ea typeface="Calibri"/>
                <a:cs typeface="Calibri"/>
                <a:sym typeface="Calibri"/>
              </a:rPr>
              <a:t>metaphor for the ways good writers use and respond to source material. </a:t>
            </a:r>
          </a:p>
          <a:p>
            <a:pPr indent="0" lvl="0" marL="0" marR="0" rtl="0" algn="l">
              <a:lnSpc>
                <a:spcPct val="90000"/>
              </a:lnSpc>
              <a:spcBef>
                <a:spcPts val="1000"/>
              </a:spcBef>
              <a:buClr>
                <a:schemeClr val="dk1"/>
              </a:buClr>
              <a:buFont typeface="Calibri"/>
              <a:buNone/>
            </a:pPr>
            <a:r>
              <a:t/>
            </a:r>
            <a:endParaRPr b="1" baseline="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buClr>
                <a:schemeClr val="dk1"/>
              </a:buClr>
              <a:buSzPct val="100000"/>
              <a:buFont typeface="Calibri"/>
              <a:buChar char="•"/>
            </a:pPr>
            <a:r>
              <a:rPr b="1" baseline="0" i="0" lang="en-US" sz="2800" u="none" cap="none" strike="noStrike">
                <a:solidFill>
                  <a:schemeClr val="dk1"/>
                </a:solidFill>
                <a:latin typeface="Calibri"/>
                <a:ea typeface="Calibri"/>
                <a:cs typeface="Calibri"/>
                <a:sym typeface="Calibri"/>
              </a:rPr>
              <a:t>The highway</a:t>
            </a:r>
            <a:r>
              <a:rPr b="0" baseline="0" i="0" lang="en-US" sz="2800" u="none" cap="none" strike="noStrike">
                <a:solidFill>
                  <a:schemeClr val="dk1"/>
                </a:solidFill>
                <a:latin typeface="Calibri"/>
                <a:ea typeface="Calibri"/>
                <a:cs typeface="Calibri"/>
                <a:sym typeface="Calibri"/>
              </a:rPr>
              <a:t> represents the ongoing conversations of argument in which people engage every day. </a:t>
            </a:r>
          </a:p>
          <a:p>
            <a:pPr indent="-50800" lvl="0" marL="228600" marR="0" rtl="0" algn="l">
              <a:lnSpc>
                <a:spcPct val="90000"/>
              </a:lnSpc>
              <a:spcBef>
                <a:spcPts val="1000"/>
              </a:spcBef>
              <a:buClr>
                <a:schemeClr val="dk1"/>
              </a:buClr>
              <a:buFont typeface="Calibri"/>
              <a:buNone/>
            </a:pPr>
            <a:r>
              <a:t/>
            </a:r>
            <a:endParaRPr b="0" baseline="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buClr>
                <a:schemeClr val="dk1"/>
              </a:buClr>
              <a:buSzPct val="100000"/>
              <a:buFont typeface="Calibri"/>
              <a:buChar char="•"/>
            </a:pPr>
            <a:r>
              <a:rPr b="0" baseline="0" i="0" lang="en-US" sz="2800" u="none" cap="none" strike="noStrike">
                <a:solidFill>
                  <a:schemeClr val="dk1"/>
                </a:solidFill>
                <a:latin typeface="Calibri"/>
                <a:ea typeface="Calibri"/>
                <a:cs typeface="Calibri"/>
                <a:sym typeface="Calibri"/>
              </a:rPr>
              <a:t>The </a:t>
            </a:r>
            <a:r>
              <a:rPr b="1" baseline="0" i="0" lang="en-US" sz="2800" u="none" cap="none" strike="noStrike">
                <a:solidFill>
                  <a:schemeClr val="dk1"/>
                </a:solidFill>
                <a:latin typeface="Calibri"/>
                <a:ea typeface="Calibri"/>
                <a:cs typeface="Calibri"/>
                <a:sym typeface="Calibri"/>
              </a:rPr>
              <a:t>road </a:t>
            </a:r>
            <a:r>
              <a:rPr b="0" baseline="0" i="0" lang="en-US" sz="2800" u="none" cap="none" strike="noStrike">
                <a:solidFill>
                  <a:schemeClr val="dk1"/>
                </a:solidFill>
                <a:latin typeface="Calibri"/>
                <a:ea typeface="Calibri"/>
                <a:cs typeface="Calibri"/>
                <a:sym typeface="Calibri"/>
              </a:rPr>
              <a:t>is the texts, or source material, upon which these arguments are based. </a:t>
            </a:r>
          </a:p>
        </p:txBody>
      </p:sp>
      <p:sp>
        <p:nvSpPr>
          <p:cNvPr id="103" name="Shape 103"/>
          <p:cNvSpPr txBox="1"/>
          <p:nvPr>
            <p:ph idx="11" type="ftr"/>
          </p:nvPr>
        </p:nvSpPr>
        <p:spPr>
          <a:xfrm>
            <a:off x="4038600" y="6356350"/>
            <a:ext cx="41148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baseline="0" i="0" lang="en-US" sz="1200" u="none" cap="none" strike="noStrike">
                <a:solidFill>
                  <a:srgbClr val="888888"/>
                </a:solidFill>
                <a:latin typeface="Calibri"/>
                <a:ea typeface="Calibri"/>
                <a:cs typeface="Calibri"/>
                <a:sym typeface="Calibri"/>
              </a:rPr>
              <a:t>Leeanne Bordelon, NSU Writing Project, 2014</a:t>
            </a:r>
          </a:p>
        </p:txBody>
      </p:sp>
      <p:pic>
        <p:nvPicPr>
          <p:cNvPr id="104" name="Shape 104"/>
          <p:cNvPicPr preferRelativeResize="0"/>
          <p:nvPr/>
        </p:nvPicPr>
        <p:blipFill rotWithShape="1">
          <a:blip r:embed="rId3">
            <a:alphaModFix/>
          </a:blip>
          <a:srcRect b="0" l="0" r="0" t="0"/>
          <a:stretch/>
        </p:blipFill>
        <p:spPr>
          <a:xfrm>
            <a:off x="9178636" y="471056"/>
            <a:ext cx="1795787" cy="1842653"/>
          </a:xfrm>
          <a:prstGeom prst="rect">
            <a:avLst/>
          </a:prstGeom>
          <a:no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0" name="Shape 330"/>
        <p:cNvGrpSpPr/>
        <p:nvPr/>
      </p:nvGrpSpPr>
      <p:grpSpPr>
        <a:xfrm>
          <a:off x="0" y="0"/>
          <a:ext cx="0" cy="0"/>
          <a:chOff x="0" y="0"/>
          <a:chExt cx="0" cy="0"/>
        </a:xfrm>
      </p:grpSpPr>
      <p:sp>
        <p:nvSpPr>
          <p:cNvPr id="331" name="Shape 331"/>
          <p:cNvSpPr txBox="1"/>
          <p:nvPr>
            <p:ph type="title"/>
          </p:nvPr>
        </p:nvSpPr>
        <p:spPr>
          <a:xfrm>
            <a:off x="4599710" y="207301"/>
            <a:ext cx="4584684"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3950" u="none" cap="none" strike="noStrike">
                <a:solidFill>
                  <a:schemeClr val="dk1"/>
                </a:solidFill>
                <a:latin typeface="Calibri"/>
                <a:ea typeface="Calibri"/>
                <a:cs typeface="Calibri"/>
                <a:sym typeface="Calibri"/>
              </a:rPr>
              <a:t>The Back Road of </a:t>
            </a:r>
            <a:br>
              <a:rPr b="1" baseline="0" i="0" lang="en-US" sz="3950" u="none" cap="none" strike="noStrike">
                <a:solidFill>
                  <a:schemeClr val="dk1"/>
                </a:solidFill>
                <a:latin typeface="Calibri"/>
                <a:ea typeface="Calibri"/>
                <a:cs typeface="Calibri"/>
                <a:sym typeface="Calibri"/>
              </a:rPr>
            </a:br>
            <a:r>
              <a:rPr b="1" baseline="0" i="0" lang="en-US" sz="3950" u="none" cap="none" strike="noStrike">
                <a:solidFill>
                  <a:schemeClr val="dk1"/>
                </a:solidFill>
                <a:latin typeface="Calibri"/>
                <a:ea typeface="Calibri"/>
                <a:cs typeface="Calibri"/>
                <a:sym typeface="Calibri"/>
              </a:rPr>
              <a:t>Non-Credibility</a:t>
            </a:r>
          </a:p>
        </p:txBody>
      </p:sp>
      <p:pic>
        <p:nvPicPr>
          <p:cNvPr id="332" name="Shape 332"/>
          <p:cNvPicPr preferRelativeResize="0"/>
          <p:nvPr>
            <p:ph idx="1" type="body"/>
          </p:nvPr>
        </p:nvPicPr>
        <p:blipFill rotWithShape="1">
          <a:blip r:embed="rId3">
            <a:alphaModFix/>
          </a:blip>
          <a:srcRect b="0" l="0" r="0" t="0"/>
          <a:stretch/>
        </p:blipFill>
        <p:spPr>
          <a:xfrm>
            <a:off x="376386" y="169307"/>
            <a:ext cx="3975824" cy="6510603"/>
          </a:xfrm>
          <a:prstGeom prst="rect">
            <a:avLst/>
          </a:prstGeom>
          <a:noFill/>
          <a:ln>
            <a:noFill/>
          </a:ln>
        </p:spPr>
      </p:pic>
      <p:sp>
        <p:nvSpPr>
          <p:cNvPr id="333" name="Shape 333"/>
          <p:cNvSpPr txBox="1"/>
          <p:nvPr>
            <p:ph idx="11" type="ftr"/>
          </p:nvPr>
        </p:nvSpPr>
        <p:spPr>
          <a:xfrm>
            <a:off x="4038600" y="6356350"/>
            <a:ext cx="41148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baseline="0" i="0" lang="en-US" sz="1200" u="none" cap="none" strike="noStrike">
                <a:solidFill>
                  <a:srgbClr val="888888"/>
                </a:solidFill>
                <a:latin typeface="Calibri"/>
                <a:ea typeface="Calibri"/>
                <a:cs typeface="Calibri"/>
                <a:sym typeface="Calibri"/>
              </a:rPr>
              <a:t>Leeanne Bordelon, NSU Writing Project, 2014</a:t>
            </a:r>
          </a:p>
        </p:txBody>
      </p:sp>
      <p:sp>
        <p:nvSpPr>
          <p:cNvPr id="334" name="Shape 334"/>
          <p:cNvSpPr txBox="1"/>
          <p:nvPr/>
        </p:nvSpPr>
        <p:spPr>
          <a:xfrm>
            <a:off x="4676787" y="2393558"/>
            <a:ext cx="4507606" cy="304698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3200" u="none" cap="none" strike="noStrike">
                <a:solidFill>
                  <a:schemeClr val="dk1"/>
                </a:solidFill>
                <a:latin typeface="Calibri"/>
                <a:ea typeface="Calibri"/>
                <a:cs typeface="Calibri"/>
                <a:sym typeface="Calibri"/>
              </a:rPr>
              <a:t>This metaphor reminds students to use credible academic sources and to distinguish between the source material and their own writing.  </a:t>
            </a:r>
          </a:p>
        </p:txBody>
      </p:sp>
      <p:pic>
        <p:nvPicPr>
          <p:cNvPr id="335" name="Shape 335"/>
          <p:cNvPicPr preferRelativeResize="0"/>
          <p:nvPr/>
        </p:nvPicPr>
        <p:blipFill rotWithShape="1">
          <a:blip r:embed="rId4">
            <a:alphaModFix/>
          </a:blip>
          <a:srcRect b="0" l="0" r="0" t="0"/>
          <a:stretch/>
        </p:blipFill>
        <p:spPr>
          <a:xfrm>
            <a:off x="9184393" y="207301"/>
            <a:ext cx="2492443" cy="2492443"/>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9" name="Shape 339"/>
        <p:cNvGrpSpPr/>
        <p:nvPr/>
      </p:nvGrpSpPr>
      <p:grpSpPr>
        <a:xfrm>
          <a:off x="0" y="0"/>
          <a:ext cx="0" cy="0"/>
          <a:chOff x="0" y="0"/>
          <a:chExt cx="0" cy="0"/>
        </a:xfrm>
      </p:grpSpPr>
      <p:sp>
        <p:nvSpPr>
          <p:cNvPr id="340" name="Shape 340"/>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chemeClr val="dk1"/>
              </a:buClr>
              <a:buSzPct val="25000"/>
              <a:buFont typeface="Calibri"/>
              <a:buNone/>
            </a:pPr>
            <a:r>
              <a:rPr b="1" baseline="0" i="0" lang="en-US" sz="4400" u="none" cap="none" strike="noStrike">
                <a:solidFill>
                  <a:schemeClr val="dk1"/>
                </a:solidFill>
                <a:latin typeface="Calibri"/>
                <a:ea typeface="Calibri"/>
                <a:cs typeface="Calibri"/>
                <a:sym typeface="Calibri"/>
              </a:rPr>
              <a:t>Have an exciting journey on the </a:t>
            </a:r>
            <a:br>
              <a:rPr b="1" baseline="0" i="0" lang="en-US" sz="4400" u="none" cap="none" strike="noStrike">
                <a:solidFill>
                  <a:schemeClr val="dk1"/>
                </a:solidFill>
                <a:latin typeface="Calibri"/>
                <a:ea typeface="Calibri"/>
                <a:cs typeface="Calibri"/>
                <a:sym typeface="Calibri"/>
              </a:rPr>
            </a:br>
            <a:r>
              <a:rPr b="1" baseline="0" i="0" lang="en-US" sz="4400" u="none" cap="none" strike="noStrike">
                <a:solidFill>
                  <a:schemeClr val="dk1"/>
                </a:solidFill>
                <a:latin typeface="Calibri"/>
                <a:ea typeface="Calibri"/>
                <a:cs typeface="Calibri"/>
                <a:sym typeface="Calibri"/>
              </a:rPr>
              <a:t>Argument Highway! </a:t>
            </a:r>
          </a:p>
        </p:txBody>
      </p:sp>
      <p:sp>
        <p:nvSpPr>
          <p:cNvPr id="341" name="Shape 341"/>
          <p:cNvSpPr txBox="1"/>
          <p:nvPr>
            <p:ph idx="11" type="ftr"/>
          </p:nvPr>
        </p:nvSpPr>
        <p:spPr>
          <a:xfrm>
            <a:off x="4038600" y="6356350"/>
            <a:ext cx="41148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baseline="0" i="0" lang="en-US" sz="1200" u="none" cap="none" strike="noStrike">
                <a:solidFill>
                  <a:srgbClr val="888888"/>
                </a:solidFill>
                <a:latin typeface="Calibri"/>
                <a:ea typeface="Calibri"/>
                <a:cs typeface="Calibri"/>
                <a:sym typeface="Calibri"/>
              </a:rPr>
              <a:t>Leeanne Bordelon, NSU Writing Project, 2014</a:t>
            </a:r>
          </a:p>
        </p:txBody>
      </p:sp>
      <p:pic>
        <p:nvPicPr>
          <p:cNvPr id="342" name="Shape 342"/>
          <p:cNvPicPr preferRelativeResize="0"/>
          <p:nvPr>
            <p:ph idx="1" type="body"/>
          </p:nvPr>
        </p:nvPicPr>
        <p:blipFill rotWithShape="1">
          <a:blip r:embed="rId3">
            <a:alphaModFix/>
          </a:blip>
          <a:srcRect b="0" l="0" r="0" t="0"/>
          <a:stretch/>
        </p:blipFill>
        <p:spPr>
          <a:xfrm>
            <a:off x="3241961" y="2021063"/>
            <a:ext cx="5708782" cy="4005663"/>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type="title"/>
          </p:nvPr>
        </p:nvSpPr>
        <p:spPr>
          <a:xfrm>
            <a:off x="373487" y="365125"/>
            <a:ext cx="3348508" cy="5991224"/>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3200" u="none" cap="none" strike="noStrike">
                <a:solidFill>
                  <a:schemeClr val="dk1"/>
                </a:solidFill>
                <a:latin typeface="Calibri"/>
                <a:ea typeface="Calibri"/>
                <a:cs typeface="Calibri"/>
                <a:sym typeface="Calibri"/>
              </a:rPr>
              <a:t>Argument is students making choices about where they want to go with claims, and how they want to get there – choices of vehicles, roads, and destinations in writing.  </a:t>
            </a:r>
          </a:p>
        </p:txBody>
      </p:sp>
      <p:sp>
        <p:nvSpPr>
          <p:cNvPr id="110" name="Shape 110"/>
          <p:cNvSpPr txBox="1"/>
          <p:nvPr>
            <p:ph idx="11" type="ftr"/>
          </p:nvPr>
        </p:nvSpPr>
        <p:spPr>
          <a:xfrm>
            <a:off x="4038600" y="6356350"/>
            <a:ext cx="41148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baseline="0" i="0" lang="en-US" sz="1200" u="none" cap="none" strike="noStrike">
                <a:solidFill>
                  <a:srgbClr val="888888"/>
                </a:solidFill>
                <a:latin typeface="Calibri"/>
                <a:ea typeface="Calibri"/>
                <a:cs typeface="Calibri"/>
                <a:sym typeface="Calibri"/>
              </a:rPr>
              <a:t>Leeanne Bordelon, NSU Writing Project, 2014</a:t>
            </a:r>
          </a:p>
        </p:txBody>
      </p:sp>
      <p:pic>
        <p:nvPicPr>
          <p:cNvPr id="111" name="Shape 111"/>
          <p:cNvPicPr preferRelativeResize="0"/>
          <p:nvPr>
            <p:ph idx="1" type="body"/>
          </p:nvPr>
        </p:nvPicPr>
        <p:blipFill rotWithShape="1">
          <a:blip r:embed="rId3">
            <a:alphaModFix/>
          </a:blip>
          <a:srcRect b="0" l="0" r="0" t="0"/>
          <a:stretch/>
        </p:blipFill>
        <p:spPr>
          <a:xfrm>
            <a:off x="3922250" y="-83128"/>
            <a:ext cx="8269750" cy="6331528"/>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title"/>
          </p:nvPr>
        </p:nvSpPr>
        <p:spPr>
          <a:xfrm>
            <a:off x="498764" y="365125"/>
            <a:ext cx="2507671" cy="5991224"/>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3200" u="none" cap="none" strike="noStrike">
                <a:solidFill>
                  <a:schemeClr val="dk1"/>
                </a:solidFill>
                <a:latin typeface="Calibri"/>
                <a:ea typeface="Calibri"/>
                <a:cs typeface="Calibri"/>
                <a:sym typeface="Calibri"/>
              </a:rPr>
              <a:t>Those arguments help them engage with larger, ongoing conversations about all kinds of issues. </a:t>
            </a:r>
          </a:p>
        </p:txBody>
      </p:sp>
      <p:pic>
        <p:nvPicPr>
          <p:cNvPr id="117" name="Shape 117"/>
          <p:cNvPicPr preferRelativeResize="0"/>
          <p:nvPr>
            <p:ph idx="1" type="body"/>
          </p:nvPr>
        </p:nvPicPr>
        <p:blipFill rotWithShape="1">
          <a:blip r:embed="rId3">
            <a:alphaModFix/>
          </a:blip>
          <a:srcRect b="0" l="0" r="0" t="0"/>
          <a:stretch/>
        </p:blipFill>
        <p:spPr>
          <a:xfrm>
            <a:off x="3228108" y="151501"/>
            <a:ext cx="8783781" cy="6163285"/>
          </a:xfrm>
          <a:prstGeom prst="rect">
            <a:avLst/>
          </a:prstGeom>
          <a:noFill/>
          <a:ln>
            <a:noFill/>
          </a:ln>
        </p:spPr>
      </p:pic>
      <p:sp>
        <p:nvSpPr>
          <p:cNvPr id="118" name="Shape 118"/>
          <p:cNvSpPr txBox="1"/>
          <p:nvPr>
            <p:ph idx="11" type="ftr"/>
          </p:nvPr>
        </p:nvSpPr>
        <p:spPr>
          <a:xfrm>
            <a:off x="4038600" y="6356350"/>
            <a:ext cx="41148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baseline="0" i="0" lang="en-US" sz="1200" u="none" cap="none" strike="noStrike">
                <a:solidFill>
                  <a:srgbClr val="888888"/>
                </a:solidFill>
                <a:latin typeface="Calibri"/>
                <a:ea typeface="Calibri"/>
                <a:cs typeface="Calibri"/>
                <a:sym typeface="Calibri"/>
              </a:rPr>
              <a:t>Leeanne Bordelon, NSU Writing Project, 2014</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4400" u="none" cap="none" strike="noStrike">
                <a:solidFill>
                  <a:schemeClr val="dk1"/>
                </a:solidFill>
                <a:latin typeface="Calibri"/>
                <a:ea typeface="Calibri"/>
                <a:cs typeface="Calibri"/>
                <a:sym typeface="Calibri"/>
              </a:rPr>
              <a:t>Terms to Know: The Road</a:t>
            </a:r>
          </a:p>
        </p:txBody>
      </p:sp>
      <p:sp>
        <p:nvSpPr>
          <p:cNvPr id="124" name="Shape 124"/>
          <p:cNvSpPr txBox="1"/>
          <p:nvPr>
            <p:ph idx="11" type="ftr"/>
          </p:nvPr>
        </p:nvSpPr>
        <p:spPr>
          <a:xfrm>
            <a:off x="4038600" y="6356350"/>
            <a:ext cx="41148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baseline="0" i="0" lang="en-US" sz="1200" u="none" cap="none" strike="noStrike">
                <a:solidFill>
                  <a:srgbClr val="888888"/>
                </a:solidFill>
                <a:latin typeface="Calibri"/>
                <a:ea typeface="Calibri"/>
                <a:cs typeface="Calibri"/>
                <a:sym typeface="Calibri"/>
              </a:rPr>
              <a:t>Leeanne Bordelon, NSU Writing Project, 2014</a:t>
            </a:r>
          </a:p>
        </p:txBody>
      </p:sp>
      <p:pic>
        <p:nvPicPr>
          <p:cNvPr id="125" name="Shape 125"/>
          <p:cNvPicPr preferRelativeResize="0"/>
          <p:nvPr>
            <p:ph idx="1" type="body"/>
          </p:nvPr>
        </p:nvPicPr>
        <p:blipFill rotWithShape="1">
          <a:blip r:embed="rId3">
            <a:alphaModFix/>
          </a:blip>
          <a:srcRect b="0" l="0" r="0" t="0"/>
          <a:stretch/>
        </p:blipFill>
        <p:spPr>
          <a:xfrm>
            <a:off x="2286000" y="2843574"/>
            <a:ext cx="7619999" cy="2647950"/>
          </a:xfrm>
          <a:prstGeom prst="rect">
            <a:avLst/>
          </a:prstGeom>
          <a:noFill/>
          <a:ln>
            <a:noFill/>
          </a:ln>
        </p:spPr>
      </p:pic>
      <p:sp>
        <p:nvSpPr>
          <p:cNvPr id="126" name="Shape 126"/>
          <p:cNvSpPr txBox="1"/>
          <p:nvPr/>
        </p:nvSpPr>
        <p:spPr>
          <a:xfrm>
            <a:off x="838200" y="1706950"/>
            <a:ext cx="9725890" cy="95410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2800" u="none" cap="none" strike="noStrike">
                <a:solidFill>
                  <a:schemeClr val="dk1"/>
                </a:solidFill>
                <a:latin typeface="Calibri"/>
                <a:ea typeface="Calibri"/>
                <a:cs typeface="Calibri"/>
                <a:sym typeface="Calibri"/>
              </a:rPr>
              <a:t>The </a:t>
            </a:r>
            <a:r>
              <a:rPr b="1" baseline="0" i="0" lang="en-US" sz="2800" u="none" cap="none" strike="noStrike">
                <a:solidFill>
                  <a:schemeClr val="dk1"/>
                </a:solidFill>
                <a:latin typeface="Calibri"/>
                <a:ea typeface="Calibri"/>
                <a:cs typeface="Calibri"/>
                <a:sym typeface="Calibri"/>
              </a:rPr>
              <a:t>road</a:t>
            </a:r>
            <a:r>
              <a:rPr b="0" baseline="0" i="0" lang="en-US" sz="2800" u="none" cap="none" strike="noStrike">
                <a:solidFill>
                  <a:schemeClr val="dk1"/>
                </a:solidFill>
                <a:latin typeface="Calibri"/>
                <a:ea typeface="Calibri"/>
                <a:cs typeface="Calibri"/>
                <a:sym typeface="Calibri"/>
              </a:rPr>
              <a:t> is the texts and source material that provide the basis for argument. </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title"/>
          </p:nvPr>
        </p:nvSpPr>
        <p:spPr>
          <a:xfrm>
            <a:off x="3366655" y="406689"/>
            <a:ext cx="7987144"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4400" u="none" cap="none" strike="noStrike">
                <a:solidFill>
                  <a:schemeClr val="dk1"/>
                </a:solidFill>
                <a:latin typeface="Calibri"/>
                <a:ea typeface="Calibri"/>
                <a:cs typeface="Calibri"/>
                <a:sym typeface="Calibri"/>
              </a:rPr>
              <a:t>Terms to Know: The Vehicles</a:t>
            </a:r>
          </a:p>
        </p:txBody>
      </p:sp>
      <p:sp>
        <p:nvSpPr>
          <p:cNvPr id="132" name="Shape 132"/>
          <p:cNvSpPr txBox="1"/>
          <p:nvPr>
            <p:ph idx="1" type="body"/>
          </p:nvPr>
        </p:nvSpPr>
        <p:spPr>
          <a:xfrm>
            <a:off x="4336473" y="1690688"/>
            <a:ext cx="7017326" cy="448627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Calibri"/>
              <a:buNone/>
            </a:pPr>
            <a:r>
              <a:rPr b="0" baseline="0" i="0" lang="en-US" sz="3200" u="none" cap="none" strike="noStrike">
                <a:solidFill>
                  <a:schemeClr val="dk1"/>
                </a:solidFill>
                <a:latin typeface="Calibri"/>
                <a:ea typeface="Calibri"/>
                <a:cs typeface="Calibri"/>
                <a:sym typeface="Calibri"/>
              </a:rPr>
              <a:t>The </a:t>
            </a:r>
            <a:r>
              <a:rPr b="1" baseline="0" i="0" lang="en-US" sz="3200" u="none" cap="none" strike="noStrike">
                <a:solidFill>
                  <a:schemeClr val="dk1"/>
                </a:solidFill>
                <a:latin typeface="Calibri"/>
                <a:ea typeface="Calibri"/>
                <a:cs typeface="Calibri"/>
                <a:sym typeface="Calibri"/>
              </a:rPr>
              <a:t>vehicles</a:t>
            </a:r>
            <a:r>
              <a:rPr b="0" baseline="0" i="0" lang="en-US" sz="3200" u="none" cap="none" strike="noStrike">
                <a:solidFill>
                  <a:schemeClr val="dk1"/>
                </a:solidFill>
                <a:latin typeface="Calibri"/>
                <a:ea typeface="Calibri"/>
                <a:cs typeface="Calibri"/>
                <a:sym typeface="Calibri"/>
              </a:rPr>
              <a:t> represent the ways students quote and use source material – the deliberate and specific moves writers make to forward and counter texts. </a:t>
            </a:r>
          </a:p>
        </p:txBody>
      </p:sp>
      <p:sp>
        <p:nvSpPr>
          <p:cNvPr id="133" name="Shape 133"/>
          <p:cNvSpPr txBox="1"/>
          <p:nvPr>
            <p:ph idx="11" type="ftr"/>
          </p:nvPr>
        </p:nvSpPr>
        <p:spPr>
          <a:xfrm>
            <a:off x="4038600" y="6356350"/>
            <a:ext cx="41148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baseline="0" i="0" lang="en-US" sz="1200" u="none" cap="none" strike="noStrike">
                <a:solidFill>
                  <a:srgbClr val="888888"/>
                </a:solidFill>
                <a:latin typeface="Calibri"/>
                <a:ea typeface="Calibri"/>
                <a:cs typeface="Calibri"/>
                <a:sym typeface="Calibri"/>
              </a:rPr>
              <a:t>Leeanne Bordelon, NSU Writing Project, 2014</a:t>
            </a:r>
          </a:p>
        </p:txBody>
      </p:sp>
      <p:pic>
        <p:nvPicPr>
          <p:cNvPr id="134" name="Shape 134"/>
          <p:cNvPicPr preferRelativeResize="0"/>
          <p:nvPr/>
        </p:nvPicPr>
        <p:blipFill rotWithShape="1">
          <a:blip r:embed="rId3">
            <a:alphaModFix/>
          </a:blip>
          <a:srcRect b="0" l="0" r="0" t="0"/>
          <a:stretch/>
        </p:blipFill>
        <p:spPr>
          <a:xfrm>
            <a:off x="667847" y="502662"/>
            <a:ext cx="2459182" cy="2459182"/>
          </a:xfrm>
          <a:prstGeom prst="rect">
            <a:avLst/>
          </a:prstGeom>
          <a:noFill/>
          <a:ln>
            <a:noFill/>
          </a:ln>
        </p:spPr>
      </p:pic>
      <p:pic>
        <p:nvPicPr>
          <p:cNvPr id="135" name="Shape 135"/>
          <p:cNvPicPr preferRelativeResize="0"/>
          <p:nvPr/>
        </p:nvPicPr>
        <p:blipFill rotWithShape="1">
          <a:blip r:embed="rId4">
            <a:alphaModFix/>
          </a:blip>
          <a:srcRect b="0" l="0" r="0" t="0"/>
          <a:stretch/>
        </p:blipFill>
        <p:spPr>
          <a:xfrm>
            <a:off x="1229734" y="3368762"/>
            <a:ext cx="2612851" cy="1959639"/>
          </a:xfrm>
          <a:prstGeom prst="rect">
            <a:avLst/>
          </a:prstGeom>
          <a:noFill/>
          <a:ln cap="flat" cmpd="sng" w="120650">
            <a:solidFill>
              <a:schemeClr val="dk1"/>
            </a:solidFill>
            <a:prstDash val="solid"/>
            <a:round/>
            <a:headEnd len="med" w="med" type="none"/>
            <a:tailEnd len="med" w="med" type="none"/>
          </a:ln>
        </p:spPr>
      </p:pic>
      <p:pic>
        <p:nvPicPr>
          <p:cNvPr id="136" name="Shape 136"/>
          <p:cNvPicPr preferRelativeResize="0"/>
          <p:nvPr/>
        </p:nvPicPr>
        <p:blipFill rotWithShape="1">
          <a:blip r:embed="rId5">
            <a:alphaModFix/>
          </a:blip>
          <a:srcRect b="0" l="0" r="0" t="0"/>
          <a:stretch/>
        </p:blipFill>
        <p:spPr>
          <a:xfrm>
            <a:off x="4719782" y="4274096"/>
            <a:ext cx="3034262" cy="1641794"/>
          </a:xfrm>
          <a:prstGeom prst="rect">
            <a:avLst/>
          </a:prstGeom>
          <a:noFill/>
          <a:ln cap="flat" cmpd="sng" w="104775">
            <a:solidFill>
              <a:schemeClr val="dk1"/>
            </a:solidFill>
            <a:prstDash val="solid"/>
            <a:round/>
            <a:headEnd len="med" w="med" type="none"/>
            <a:tailEnd len="med" w="med" type="none"/>
          </a:ln>
        </p:spPr>
      </p:pic>
      <p:pic>
        <p:nvPicPr>
          <p:cNvPr id="137" name="Shape 137"/>
          <p:cNvPicPr preferRelativeResize="0"/>
          <p:nvPr/>
        </p:nvPicPr>
        <p:blipFill rotWithShape="1">
          <a:blip r:embed="rId6">
            <a:alphaModFix/>
          </a:blip>
          <a:srcRect b="0" l="0" r="0" t="0"/>
          <a:stretch/>
        </p:blipFill>
        <p:spPr>
          <a:xfrm>
            <a:off x="8660820" y="3796144"/>
            <a:ext cx="2692980" cy="2019735"/>
          </a:xfrm>
          <a:prstGeom prst="rect">
            <a:avLst/>
          </a:prstGeom>
          <a:noFill/>
          <a:ln cap="flat" cmpd="sng" w="107950">
            <a:solidFill>
              <a:schemeClr val="dk1"/>
            </a:solidFill>
            <a:prstDash val="solid"/>
            <a:round/>
            <a:headEnd len="med" w="med" type="none"/>
            <a:tailEnd len="med" w="med" type="none"/>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sp>
        <p:nvSpPr>
          <p:cNvPr id="142" name="Shape 142"/>
          <p:cNvSpPr txBox="1"/>
          <p:nvPr>
            <p:ph type="title"/>
          </p:nvPr>
        </p:nvSpPr>
        <p:spPr>
          <a:xfrm>
            <a:off x="3727623" y="320675"/>
            <a:ext cx="7626176"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4400" u="none" cap="none" strike="noStrike">
                <a:solidFill>
                  <a:schemeClr val="dk1"/>
                </a:solidFill>
                <a:latin typeface="Calibri"/>
                <a:ea typeface="Calibri"/>
                <a:cs typeface="Calibri"/>
                <a:sym typeface="Calibri"/>
              </a:rPr>
              <a:t>Terms to Know: The Merge</a:t>
            </a:r>
          </a:p>
        </p:txBody>
      </p:sp>
      <p:sp>
        <p:nvSpPr>
          <p:cNvPr id="143" name="Shape 143"/>
          <p:cNvSpPr txBox="1"/>
          <p:nvPr>
            <p:ph idx="1" type="body"/>
          </p:nvPr>
        </p:nvSpPr>
        <p:spPr>
          <a:xfrm>
            <a:off x="3727621" y="1825625"/>
            <a:ext cx="7626178" cy="4351338"/>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Calibri"/>
              <a:buNone/>
            </a:pPr>
            <a:r>
              <a:rPr b="0" baseline="0" i="0" lang="en-US" sz="2800" u="none" cap="none" strike="noStrike">
                <a:solidFill>
                  <a:schemeClr val="dk1"/>
                </a:solidFill>
                <a:latin typeface="Calibri"/>
                <a:ea typeface="Calibri"/>
                <a:cs typeface="Calibri"/>
                <a:sym typeface="Calibri"/>
              </a:rPr>
              <a:t>The </a:t>
            </a:r>
            <a:r>
              <a:rPr b="1" baseline="0" i="0" lang="en-US" sz="2800" u="none" cap="none" strike="noStrike">
                <a:solidFill>
                  <a:schemeClr val="dk1"/>
                </a:solidFill>
                <a:latin typeface="Calibri"/>
                <a:ea typeface="Calibri"/>
                <a:cs typeface="Calibri"/>
                <a:sym typeface="Calibri"/>
              </a:rPr>
              <a:t>merge</a:t>
            </a:r>
            <a:r>
              <a:rPr b="0" baseline="0" i="0" lang="en-US" sz="2800" u="none" cap="none" strike="noStrike">
                <a:solidFill>
                  <a:schemeClr val="dk1"/>
                </a:solidFill>
                <a:latin typeface="Calibri"/>
                <a:ea typeface="Calibri"/>
                <a:cs typeface="Calibri"/>
                <a:sym typeface="Calibri"/>
              </a:rPr>
              <a:t> is the act of what Harris calls “coming to terms” with texts – the close reading, the annotation, the identification of the author’s “project.”</a:t>
            </a:r>
          </a:p>
        </p:txBody>
      </p:sp>
      <p:sp>
        <p:nvSpPr>
          <p:cNvPr id="144" name="Shape 144"/>
          <p:cNvSpPr txBox="1"/>
          <p:nvPr>
            <p:ph idx="11" type="ftr"/>
          </p:nvPr>
        </p:nvSpPr>
        <p:spPr>
          <a:xfrm>
            <a:off x="4038600" y="6356350"/>
            <a:ext cx="41148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baseline="0" i="0" lang="en-US" sz="1200" u="none" cap="none" strike="noStrike">
                <a:solidFill>
                  <a:srgbClr val="888888"/>
                </a:solidFill>
                <a:latin typeface="Calibri"/>
                <a:ea typeface="Calibri"/>
                <a:cs typeface="Calibri"/>
                <a:sym typeface="Calibri"/>
              </a:rPr>
              <a:t>Leeanne Bordelon, NSU Writing Project, 2014</a:t>
            </a:r>
          </a:p>
        </p:txBody>
      </p:sp>
      <p:pic>
        <p:nvPicPr>
          <p:cNvPr id="145" name="Shape 145"/>
          <p:cNvPicPr preferRelativeResize="0"/>
          <p:nvPr/>
        </p:nvPicPr>
        <p:blipFill rotWithShape="1">
          <a:blip r:embed="rId3">
            <a:alphaModFix/>
          </a:blip>
          <a:srcRect b="0" l="0" r="0" t="0"/>
          <a:stretch/>
        </p:blipFill>
        <p:spPr>
          <a:xfrm rot="498690">
            <a:off x="965860" y="365125"/>
            <a:ext cx="2520001" cy="3528001"/>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sp>
        <p:nvSpPr>
          <p:cNvPr id="150" name="Shape 150"/>
          <p:cNvSpPr txBox="1"/>
          <p:nvPr>
            <p:ph type="title"/>
          </p:nvPr>
        </p:nvSpPr>
        <p:spPr>
          <a:xfrm>
            <a:off x="4890655" y="500062"/>
            <a:ext cx="6463145"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4400" u="none" cap="none" strike="noStrike">
                <a:solidFill>
                  <a:schemeClr val="dk1"/>
                </a:solidFill>
                <a:latin typeface="Calibri"/>
                <a:ea typeface="Calibri"/>
                <a:cs typeface="Calibri"/>
                <a:sym typeface="Calibri"/>
              </a:rPr>
              <a:t>Terms to Know: Road Rage</a:t>
            </a:r>
          </a:p>
        </p:txBody>
      </p:sp>
      <p:sp>
        <p:nvSpPr>
          <p:cNvPr id="151" name="Shape 151"/>
          <p:cNvSpPr txBox="1"/>
          <p:nvPr>
            <p:ph idx="1" type="body"/>
          </p:nvPr>
        </p:nvSpPr>
        <p:spPr>
          <a:xfrm>
            <a:off x="5015344" y="1825625"/>
            <a:ext cx="6338454" cy="4351338"/>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3200" u="none" cap="none" strike="noStrike">
                <a:solidFill>
                  <a:schemeClr val="dk1"/>
                </a:solidFill>
                <a:latin typeface="Calibri"/>
                <a:ea typeface="Calibri"/>
                <a:cs typeface="Calibri"/>
                <a:sym typeface="Calibri"/>
              </a:rPr>
              <a:t>Road rage</a:t>
            </a:r>
            <a:r>
              <a:rPr b="0" baseline="0" i="0" lang="en-US" sz="3200" u="none" cap="none" strike="noStrike">
                <a:solidFill>
                  <a:schemeClr val="dk1"/>
                </a:solidFill>
                <a:latin typeface="Calibri"/>
                <a:ea typeface="Calibri"/>
                <a:cs typeface="Calibri"/>
                <a:sym typeface="Calibri"/>
              </a:rPr>
              <a:t> is the failure to respectfully acknowledge counterarguments (or the failure to conform to the traditional and respectful rules of argumentation).</a:t>
            </a:r>
          </a:p>
        </p:txBody>
      </p:sp>
      <p:sp>
        <p:nvSpPr>
          <p:cNvPr id="152" name="Shape 152"/>
          <p:cNvSpPr txBox="1"/>
          <p:nvPr>
            <p:ph idx="11" type="ftr"/>
          </p:nvPr>
        </p:nvSpPr>
        <p:spPr>
          <a:xfrm>
            <a:off x="4038600" y="6356350"/>
            <a:ext cx="41148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baseline="0" i="0" lang="en-US" sz="1200" u="none" cap="none" strike="noStrike">
                <a:solidFill>
                  <a:srgbClr val="888888"/>
                </a:solidFill>
                <a:latin typeface="Calibri"/>
                <a:ea typeface="Calibri"/>
                <a:cs typeface="Calibri"/>
                <a:sym typeface="Calibri"/>
              </a:rPr>
              <a:t>Leeanne Bordelon, NSU Writing Project, 2014</a:t>
            </a:r>
          </a:p>
        </p:txBody>
      </p:sp>
      <p:pic>
        <p:nvPicPr>
          <p:cNvPr id="153" name="Shape 153"/>
          <p:cNvPicPr preferRelativeResize="0"/>
          <p:nvPr/>
        </p:nvPicPr>
        <p:blipFill rotWithShape="1">
          <a:blip r:embed="rId3">
            <a:alphaModFix/>
          </a:blip>
          <a:srcRect b="0" l="0" r="0" t="0"/>
          <a:stretch/>
        </p:blipFill>
        <p:spPr>
          <a:xfrm>
            <a:off x="630381" y="892000"/>
            <a:ext cx="4044885" cy="2640908"/>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