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20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3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6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7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6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0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3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787FC-09E3-4904-AD74-B64638DB1144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EB329-BBBE-4AAD-A253-F2AD98D1E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Group “Norms”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14600"/>
            <a:ext cx="8610600" cy="3577098"/>
          </a:xfrm>
        </p:spPr>
        <p:txBody>
          <a:bodyPr/>
          <a:lstStyle/>
          <a:p>
            <a:r>
              <a:rPr lang="en-US" dirty="0" smtClean="0"/>
              <a:t>What do we want to agree upon in order to work together effectively these 3 days?</a:t>
            </a:r>
          </a:p>
          <a:p>
            <a:endParaRPr lang="en-US" dirty="0"/>
          </a:p>
          <a:p>
            <a:r>
              <a:rPr lang="en-US" dirty="0" smtClean="0"/>
              <a:t>What helps you learn best in a PD setting?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025" y="228600"/>
            <a:ext cx="13144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8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Group “Norms”</vt:lpstr>
    </vt:vector>
  </TitlesOfParts>
  <Company>University of Louisville College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“Norms”</dc:title>
  <dc:creator>Jean</dc:creator>
  <cp:lastModifiedBy>Jean</cp:lastModifiedBy>
  <cp:revision>1</cp:revision>
  <dcterms:created xsi:type="dcterms:W3CDTF">2015-05-04T03:09:33Z</dcterms:created>
  <dcterms:modified xsi:type="dcterms:W3CDTF">2015-05-04T03:13:39Z</dcterms:modified>
</cp:coreProperties>
</file>